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71" r:id="rId3"/>
    <p:sldId id="272" r:id="rId4"/>
    <p:sldId id="273" r:id="rId5"/>
    <p:sldId id="274" r:id="rId6"/>
    <p:sldId id="259" r:id="rId7"/>
    <p:sldId id="275" r:id="rId8"/>
    <p:sldId id="257" r:id="rId9"/>
    <p:sldId id="276" r:id="rId10"/>
    <p:sldId id="266" r:id="rId11"/>
    <p:sldId id="264" r:id="rId12"/>
    <p:sldId id="263" r:id="rId13"/>
    <p:sldId id="260" r:id="rId14"/>
    <p:sldId id="268" r:id="rId15"/>
    <p:sldId id="269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56" r:id="rId26"/>
    <p:sldId id="258" r:id="rId27"/>
    <p:sldId id="261" r:id="rId28"/>
  </p:sldIdLst>
  <p:sldSz cx="9906000" cy="6858000" type="A4"/>
  <p:notesSz cx="6889750" cy="100218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31" autoAdjust="0"/>
    <p:restoredTop sz="94660"/>
  </p:normalViewPr>
  <p:slideViewPr>
    <p:cSldViewPr snapToGrid="0">
      <p:cViewPr varScale="1">
        <p:scale>
          <a:sx n="78" d="100"/>
          <a:sy n="78" d="100"/>
        </p:scale>
        <p:origin x="40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E82A1-06D2-4C42-B80C-5B43130CD037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2EC0-5FAA-4792-8867-BBD462264A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542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E82A1-06D2-4C42-B80C-5B43130CD037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2EC0-5FAA-4792-8867-BBD462264A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106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E82A1-06D2-4C42-B80C-5B43130CD037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2EC0-5FAA-4792-8867-BBD462264A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273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E82A1-06D2-4C42-B80C-5B43130CD037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2EC0-5FAA-4792-8867-BBD462264A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629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E82A1-06D2-4C42-B80C-5B43130CD037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2EC0-5FAA-4792-8867-BBD462264A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166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E82A1-06D2-4C42-B80C-5B43130CD037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2EC0-5FAA-4792-8867-BBD462264A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969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E82A1-06D2-4C42-B80C-5B43130CD037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2EC0-5FAA-4792-8867-BBD462264A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0208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E82A1-06D2-4C42-B80C-5B43130CD037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2EC0-5FAA-4792-8867-BBD462264A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762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E82A1-06D2-4C42-B80C-5B43130CD037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2EC0-5FAA-4792-8867-BBD462264A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052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E82A1-06D2-4C42-B80C-5B43130CD037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2EC0-5FAA-4792-8867-BBD462264A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384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E82A1-06D2-4C42-B80C-5B43130CD037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2EC0-5FAA-4792-8867-BBD462264A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148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E82A1-06D2-4C42-B80C-5B43130CD037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12EC0-5FAA-4792-8867-BBD462264A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691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icropython.org/resources/firmware/rp2-pico-20220618-v1.19.1.uf2" TargetMode="External"/><Relationship Id="rId2" Type="http://schemas.openxmlformats.org/officeDocument/2006/relationships/hyperlink" Target="https://micropython.org/download/rp2-pico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github.com/micropython/micropython/releases/tag/v1.19.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E1123-B000-C8D9-CFFB-4176EE46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697821"/>
            <a:ext cx="8420100" cy="2387600"/>
          </a:xfrm>
        </p:spPr>
        <p:txBody>
          <a:bodyPr/>
          <a:lstStyle/>
          <a:p>
            <a:r>
              <a:rPr lang="en-GB" dirty="0"/>
              <a:t>Running Python on a UKMARSbot the easy way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07D57-B513-6D50-24C8-52BCCFAC7C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David Hannaford</a:t>
            </a:r>
          </a:p>
          <a:p>
            <a:r>
              <a:rPr lang="en-GB" sz="3600" dirty="0"/>
              <a:t>MINOS 2023</a:t>
            </a:r>
          </a:p>
        </p:txBody>
      </p:sp>
    </p:spTree>
    <p:extLst>
      <p:ext uri="{BB962C8B-B14F-4D97-AF65-F5344CB8AC3E}">
        <p14:creationId xmlns:p14="http://schemas.microsoft.com/office/powerpoint/2010/main" val="1066287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8F794C-A290-8934-1BDE-EF628C84E1FE}"/>
              </a:ext>
            </a:extLst>
          </p:cNvPr>
          <p:cNvSpPr txBox="1"/>
          <p:nvPr/>
        </p:nvSpPr>
        <p:spPr>
          <a:xfrm>
            <a:off x="449931" y="122712"/>
            <a:ext cx="9211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Comparison of MicroPython and CircuitPython I/O commands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6F4C022-4325-45D5-992E-EF21D54616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437390"/>
              </p:ext>
            </p:extLst>
          </p:nvPr>
        </p:nvGraphicFramePr>
        <p:xfrm>
          <a:off x="240144" y="747376"/>
          <a:ext cx="9421091" cy="5839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4591">
                  <a:extLst>
                    <a:ext uri="{9D8B030D-6E8A-4147-A177-3AD203B41FA5}">
                      <a16:colId xmlns:a16="http://schemas.microsoft.com/office/drawing/2014/main" val="3684658199"/>
                    </a:ext>
                  </a:extLst>
                </a:gridCol>
                <a:gridCol w="2958795">
                  <a:extLst>
                    <a:ext uri="{9D8B030D-6E8A-4147-A177-3AD203B41FA5}">
                      <a16:colId xmlns:a16="http://schemas.microsoft.com/office/drawing/2014/main" val="188633031"/>
                    </a:ext>
                  </a:extLst>
                </a:gridCol>
                <a:gridCol w="4197705">
                  <a:extLst>
                    <a:ext uri="{9D8B030D-6E8A-4147-A177-3AD203B41FA5}">
                      <a16:colId xmlns:a16="http://schemas.microsoft.com/office/drawing/2014/main" val="2641241642"/>
                    </a:ext>
                  </a:extLst>
                </a:gridCol>
              </a:tblGrid>
              <a:tr h="69349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MicroPython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CircuitPython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732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Board commands including Digital in and out, ADC and PWM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from machine import Pin, ADC, PWM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import board</a:t>
                      </a:r>
                    </a:p>
                    <a:p>
                      <a:r>
                        <a:rPr lang="en-GB" sz="1600" dirty="0"/>
                        <a:t>from </a:t>
                      </a:r>
                      <a:r>
                        <a:rPr lang="en-GB" sz="1600" dirty="0" err="1"/>
                        <a:t>digitalio</a:t>
                      </a:r>
                      <a:r>
                        <a:rPr lang="en-GB" sz="1600" dirty="0"/>
                        <a:t> import </a:t>
                      </a:r>
                      <a:r>
                        <a:rPr lang="en-GB" sz="1600" dirty="0" err="1"/>
                        <a:t>DigitalInOut</a:t>
                      </a:r>
                      <a:r>
                        <a:rPr lang="en-GB" sz="1600" dirty="0"/>
                        <a:t>, Direction, Pull</a:t>
                      </a:r>
                    </a:p>
                    <a:p>
                      <a:r>
                        <a:rPr lang="en-GB" sz="1600" dirty="0"/>
                        <a:t>from </a:t>
                      </a:r>
                      <a:r>
                        <a:rPr lang="en-GB" sz="1600" dirty="0" err="1"/>
                        <a:t>analogio</a:t>
                      </a:r>
                      <a:r>
                        <a:rPr lang="en-GB" sz="1600" dirty="0"/>
                        <a:t> import </a:t>
                      </a:r>
                      <a:r>
                        <a:rPr lang="en-GB" sz="1600" dirty="0" err="1"/>
                        <a:t>AnalogIn</a:t>
                      </a:r>
                      <a:endParaRPr lang="en-GB" sz="1600" dirty="0"/>
                    </a:p>
                    <a:p>
                      <a:r>
                        <a:rPr lang="en-GB" sz="1600" dirty="0"/>
                        <a:t>import </a:t>
                      </a:r>
                      <a:r>
                        <a:rPr lang="en-GB" sz="1600" dirty="0" err="1"/>
                        <a:t>pwmio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5670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Define digital input - with pull 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btn1 = </a:t>
                      </a:r>
                      <a:r>
                        <a:rPr lang="en-GB" sz="1600" dirty="0" err="1"/>
                        <a:t>machine.Pin</a:t>
                      </a:r>
                      <a:r>
                        <a:rPr lang="en-GB" sz="1600" dirty="0"/>
                        <a:t>(20, Pin.IN, </a:t>
                      </a:r>
                      <a:r>
                        <a:rPr lang="en-GB" sz="1600" dirty="0" err="1"/>
                        <a:t>Pin.PULL_UP</a:t>
                      </a:r>
                      <a:r>
                        <a:rPr lang="en-GB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btn1 = </a:t>
                      </a:r>
                      <a:r>
                        <a:rPr lang="en-GB" sz="1600" dirty="0" err="1"/>
                        <a:t>DigitalInOut</a:t>
                      </a:r>
                      <a:r>
                        <a:rPr lang="en-GB" sz="1600" dirty="0"/>
                        <a:t>(board.GP20)</a:t>
                      </a:r>
                    </a:p>
                    <a:p>
                      <a:r>
                        <a:rPr lang="en-GB" sz="1600" dirty="0"/>
                        <a:t>btn1.direction = </a:t>
                      </a:r>
                      <a:r>
                        <a:rPr lang="en-GB" sz="1600" dirty="0" err="1"/>
                        <a:t>Direction.INPUT</a:t>
                      </a:r>
                      <a:endParaRPr lang="en-GB" sz="1600" dirty="0"/>
                    </a:p>
                    <a:p>
                      <a:r>
                        <a:rPr lang="en-GB" sz="1600" dirty="0"/>
                        <a:t>btn1.pull = </a:t>
                      </a:r>
                      <a:r>
                        <a:rPr lang="en-GB" sz="1600" dirty="0" err="1"/>
                        <a:t>Pull.UP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082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Define digital 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dirty="0"/>
                        <a:t>LED_PIN = Pin(18, Pin.OUT)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LED_PIN = </a:t>
                      </a:r>
                      <a:r>
                        <a:rPr lang="en-GB" sz="1600" dirty="0" err="1"/>
                        <a:t>DigitalInOut</a:t>
                      </a:r>
                      <a:r>
                        <a:rPr lang="en-GB" sz="1600" dirty="0"/>
                        <a:t>(board.GP18) </a:t>
                      </a:r>
                    </a:p>
                    <a:p>
                      <a:r>
                        <a:rPr lang="en-GB" sz="1600" dirty="0" err="1"/>
                        <a:t>LED_PIN.direction</a:t>
                      </a:r>
                      <a:r>
                        <a:rPr lang="en-GB" sz="1600" dirty="0"/>
                        <a:t> = </a:t>
                      </a:r>
                      <a:r>
                        <a:rPr lang="en-GB" sz="1600" dirty="0" err="1"/>
                        <a:t>Direction.OUTPUT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9244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Define ADC 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/>
                        <a:t>Lsidesense</a:t>
                      </a:r>
                      <a:r>
                        <a:rPr lang="en-GB" sz="1600" dirty="0"/>
                        <a:t> = ADC(Pin(29))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Lsidesense</a:t>
                      </a:r>
                      <a:r>
                        <a:rPr lang="en-GB" sz="1600" dirty="0"/>
                        <a:t> = </a:t>
                      </a:r>
                      <a:r>
                        <a:rPr lang="en-GB" sz="1600" dirty="0" err="1"/>
                        <a:t>AnalogIn</a:t>
                      </a:r>
                      <a:r>
                        <a:rPr lang="en-GB" sz="1600" dirty="0"/>
                        <a:t>(board.A3)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4775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Define PWM 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LMOTOR_PWM = </a:t>
                      </a:r>
                      <a:r>
                        <a:rPr lang="en-GB" sz="1600" dirty="0" err="1"/>
                        <a:t>machine.PWM</a:t>
                      </a:r>
                      <a:r>
                        <a:rPr lang="en-GB" sz="1600" dirty="0"/>
                        <a:t>(</a:t>
                      </a:r>
                      <a:r>
                        <a:rPr lang="en-GB" sz="1600" dirty="0" err="1"/>
                        <a:t>machine.Pin</a:t>
                      </a:r>
                      <a:r>
                        <a:rPr lang="en-GB" sz="1600" dirty="0"/>
                        <a:t>(9))</a:t>
                      </a:r>
                    </a:p>
                    <a:p>
                      <a:pPr algn="l"/>
                      <a:r>
                        <a:rPr lang="en-GB" sz="1600" dirty="0" err="1"/>
                        <a:t>LMOTOR_PWM.freq</a:t>
                      </a:r>
                      <a:r>
                        <a:rPr lang="en-GB" sz="1600" dirty="0"/>
                        <a:t>(1000)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LMOTOR_PWM = </a:t>
                      </a:r>
                      <a:r>
                        <a:rPr lang="en-GB" sz="1600" dirty="0" err="1"/>
                        <a:t>pwmio.PWMOut</a:t>
                      </a:r>
                      <a:r>
                        <a:rPr lang="en-GB" sz="1600" dirty="0"/>
                        <a:t>(board.GP9, frequency=1000, </a:t>
                      </a:r>
                      <a:r>
                        <a:rPr lang="en-GB" sz="1600" dirty="0" err="1"/>
                        <a:t>duty_cycle</a:t>
                      </a:r>
                      <a:r>
                        <a:rPr lang="en-GB" sz="1600" dirty="0"/>
                        <a:t>=0)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101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Digital input read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setting = btn1.value()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Setting = btn1.value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421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Digital output write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LED_PIN.value</a:t>
                      </a:r>
                      <a:r>
                        <a:rPr lang="en-GB" sz="1600" dirty="0"/>
                        <a:t>(True)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LED_PIN.value</a:t>
                      </a:r>
                      <a:r>
                        <a:rPr lang="en-GB" sz="1600" dirty="0"/>
                        <a:t> = True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4800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ADC read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/>
                        <a:t>leftside</a:t>
                      </a:r>
                      <a:r>
                        <a:rPr lang="en-GB" sz="1600" dirty="0"/>
                        <a:t> = Lsidesense.read_u16()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leftside</a:t>
                      </a:r>
                      <a:r>
                        <a:rPr lang="en-GB" sz="1600" dirty="0"/>
                        <a:t> = </a:t>
                      </a:r>
                      <a:r>
                        <a:rPr lang="en-GB" sz="1600" dirty="0" err="1"/>
                        <a:t>Lsidesense.value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8258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PWM speed 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LMOTOR_PWM.duty_u16(3000)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LMOTOR_PWM.duty_cycle</a:t>
                      </a:r>
                      <a:r>
                        <a:rPr lang="en-GB" sz="1600" dirty="0"/>
                        <a:t> = 3000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286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2552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8F93C66-25CF-FAAF-8C4E-F5C88E0DE20C}"/>
              </a:ext>
            </a:extLst>
          </p:cNvPr>
          <p:cNvGrpSpPr/>
          <p:nvPr/>
        </p:nvGrpSpPr>
        <p:grpSpPr>
          <a:xfrm>
            <a:off x="2822372" y="1305627"/>
            <a:ext cx="5347873" cy="5201804"/>
            <a:chOff x="2822372" y="979055"/>
            <a:chExt cx="5347873" cy="520180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416C77E-9625-ABFC-95F5-3C393542C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87554" y="979055"/>
              <a:ext cx="2682691" cy="520180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F08A279-276A-2FB5-C25C-8AF2E0288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22372" y="979055"/>
              <a:ext cx="2665182" cy="5182754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84988FE-F416-CFCD-D5D8-3E5DD78D5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1947" y="1195158"/>
            <a:ext cx="2311013" cy="54036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5035FB-5721-832C-E188-38A3EFC726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040" y="1096077"/>
            <a:ext cx="2985530" cy="56209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5C9D6C-003A-D612-B188-15F946AB957F}"/>
              </a:ext>
            </a:extLst>
          </p:cNvPr>
          <p:cNvSpPr txBox="1"/>
          <p:nvPr/>
        </p:nvSpPr>
        <p:spPr>
          <a:xfrm>
            <a:off x="440026" y="806673"/>
            <a:ext cx="2002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Maker RP2040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D14B69-2D44-D868-9B84-6754D8FF04D0}"/>
              </a:ext>
            </a:extLst>
          </p:cNvPr>
          <p:cNvSpPr txBox="1"/>
          <p:nvPr/>
        </p:nvSpPr>
        <p:spPr>
          <a:xfrm>
            <a:off x="7791198" y="825317"/>
            <a:ext cx="2002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Maker RP2040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69DD99-6B8E-D361-D005-8798BB18336F}"/>
              </a:ext>
            </a:extLst>
          </p:cNvPr>
          <p:cNvSpPr txBox="1"/>
          <p:nvPr/>
        </p:nvSpPr>
        <p:spPr>
          <a:xfrm>
            <a:off x="3246046" y="772880"/>
            <a:ext cx="1922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Arduino Nano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CAEE78-D7D1-5032-FD52-CAD8C4A643C4}"/>
              </a:ext>
            </a:extLst>
          </p:cNvPr>
          <p:cNvSpPr txBox="1"/>
          <p:nvPr/>
        </p:nvSpPr>
        <p:spPr>
          <a:xfrm>
            <a:off x="5703248" y="818688"/>
            <a:ext cx="1922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Arduino Nano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1C0A68-CFFE-12E7-34C3-A506DDAC7ED7}"/>
              </a:ext>
            </a:extLst>
          </p:cNvPr>
          <p:cNvSpPr txBox="1"/>
          <p:nvPr/>
        </p:nvSpPr>
        <p:spPr>
          <a:xfrm>
            <a:off x="173040" y="30680"/>
            <a:ext cx="9747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PIN mappings between Arduino nano and Maker RP2040 </a:t>
            </a:r>
          </a:p>
        </p:txBody>
      </p:sp>
    </p:spTree>
    <p:extLst>
      <p:ext uri="{BB962C8B-B14F-4D97-AF65-F5344CB8AC3E}">
        <p14:creationId xmlns:p14="http://schemas.microsoft.com/office/powerpoint/2010/main" val="47302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C3C6F7-3FCD-63B0-3556-6AB69DA32217}"/>
              </a:ext>
            </a:extLst>
          </p:cNvPr>
          <p:cNvSpPr txBox="1"/>
          <p:nvPr/>
        </p:nvSpPr>
        <p:spPr>
          <a:xfrm>
            <a:off x="315687" y="0"/>
            <a:ext cx="9459684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Arduino Nano    </a:t>
            </a:r>
            <a:r>
              <a:rPr lang="en-GB" sz="2800" b="1" dirty="0"/>
              <a:t>UKMARSbot pin usage   </a:t>
            </a:r>
            <a:r>
              <a:rPr lang="en-GB" b="1" dirty="0"/>
              <a:t>RP2040 equivalent placed pins</a:t>
            </a:r>
          </a:p>
          <a:p>
            <a:r>
              <a:rPr lang="en-GB" dirty="0"/>
              <a:t>A0; 		 left side sensor input					D26 Analog input OK</a:t>
            </a:r>
          </a:p>
          <a:p>
            <a:r>
              <a:rPr lang="en-GB" dirty="0"/>
              <a:t>A1; 		front left line sensor input				D27 Analog input OK</a:t>
            </a:r>
          </a:p>
          <a:p>
            <a:r>
              <a:rPr lang="en-GB" dirty="0"/>
              <a:t>A2; 		front right left sensor input				D28 Analog input OK</a:t>
            </a:r>
          </a:p>
          <a:p>
            <a:r>
              <a:rPr lang="en-GB" dirty="0"/>
              <a:t>A3; 		right side sensor input					D29 Analog input OK</a:t>
            </a:r>
          </a:p>
          <a:p>
            <a:r>
              <a:rPr lang="en-GB" dirty="0"/>
              <a:t>A4; 		unassigned sensor input 1				D12 Digital input from sensor board</a:t>
            </a:r>
          </a:p>
          <a:p>
            <a:r>
              <a:rPr lang="en-GB" dirty="0"/>
              <a:t>A5; 		unassigned sensor input 2				D13 Digital input from sensor board</a:t>
            </a:r>
          </a:p>
          <a:p>
            <a:r>
              <a:rPr lang="en-GB" dirty="0"/>
              <a:t>A6; 		input from four way switch switch 			D14 Digital input only but button works</a:t>
            </a:r>
          </a:p>
          <a:p>
            <a:r>
              <a:rPr lang="en-GB" dirty="0"/>
              <a:t>A7; /		input for battery measurement			D15 </a:t>
            </a:r>
            <a:r>
              <a:rPr lang="en-GB" b="1" dirty="0"/>
              <a:t>Need to disconnect</a:t>
            </a:r>
          </a:p>
          <a:p>
            <a:r>
              <a:rPr lang="en-GB" dirty="0"/>
              <a:t>D0; 		Receive pin							D1 use for Bluetooth</a:t>
            </a:r>
          </a:p>
          <a:p>
            <a:r>
              <a:rPr lang="en-GB" dirty="0"/>
              <a:t>D1; 		Transmit pin							D0 use for Bluetooth</a:t>
            </a:r>
          </a:p>
          <a:p>
            <a:r>
              <a:rPr lang="en-GB" dirty="0"/>
              <a:t>D2; 		motor 1 encoder 1 input interrupt pin 		D2 OK</a:t>
            </a:r>
          </a:p>
          <a:p>
            <a:r>
              <a:rPr lang="en-GB" dirty="0"/>
              <a:t>D4; 		motor 1 encoder 2 input					D4 OK</a:t>
            </a:r>
          </a:p>
          <a:p>
            <a:r>
              <a:rPr lang="en-GB" dirty="0"/>
              <a:t>D3; 		motor 2 encoder 1 input interrupt pin		D3 OK</a:t>
            </a:r>
          </a:p>
          <a:p>
            <a:r>
              <a:rPr lang="en-GB" dirty="0"/>
              <a:t>D5; 		motor 2 encoder 2 input					D5 OK</a:t>
            </a:r>
          </a:p>
          <a:p>
            <a:r>
              <a:rPr lang="en-GB" dirty="0"/>
              <a:t>Output pins:</a:t>
            </a:r>
          </a:p>
          <a:p>
            <a:r>
              <a:rPr lang="en-GB" dirty="0"/>
              <a:t>D6; 		1st diagnostic LED on sensor board		D6 OK</a:t>
            </a:r>
          </a:p>
          <a:p>
            <a:r>
              <a:rPr lang="en-GB" dirty="0"/>
              <a:t>D7; 		Left motor </a:t>
            </a:r>
            <a:r>
              <a:rPr lang="en-GB" dirty="0" err="1"/>
              <a:t>dirn</a:t>
            </a:r>
            <a:r>
              <a:rPr lang="en-GB" dirty="0"/>
              <a:t> input 1					D7 OK</a:t>
            </a:r>
          </a:p>
          <a:p>
            <a:r>
              <a:rPr lang="en-GB" dirty="0"/>
              <a:t>D8; 		Right motor </a:t>
            </a:r>
            <a:r>
              <a:rPr lang="en-GB" dirty="0" err="1"/>
              <a:t>dirn</a:t>
            </a:r>
            <a:r>
              <a:rPr lang="en-GB" dirty="0"/>
              <a:t> input 3					D8  OK</a:t>
            </a:r>
          </a:p>
          <a:p>
            <a:r>
              <a:rPr lang="en-GB" dirty="0"/>
              <a:t>D9; 		Left motor PWM pin					D9  OK</a:t>
            </a:r>
          </a:p>
          <a:p>
            <a:r>
              <a:rPr lang="en-GB" dirty="0"/>
              <a:t>D10; 	Right motor PWM pin					D17 OK</a:t>
            </a:r>
          </a:p>
          <a:p>
            <a:r>
              <a:rPr lang="en-GB" dirty="0"/>
              <a:t>D11; 	2nd diagnostic LED on sensor board		D19 OK</a:t>
            </a:r>
          </a:p>
          <a:p>
            <a:r>
              <a:rPr lang="en-GB" dirty="0"/>
              <a:t>D12; 	trigger for sensor LEDs					D16 OK</a:t>
            </a:r>
          </a:p>
          <a:p>
            <a:r>
              <a:rPr lang="en-GB" dirty="0"/>
              <a:t>D13; 	</a:t>
            </a:r>
            <a:r>
              <a:rPr lang="en-GB" dirty="0" err="1"/>
              <a:t>ext</a:t>
            </a:r>
            <a:r>
              <a:rPr lang="en-GB" dirty="0"/>
              <a:t> LED Red							D18 OK</a:t>
            </a:r>
          </a:p>
        </p:txBody>
      </p:sp>
    </p:spTree>
    <p:extLst>
      <p:ext uri="{BB962C8B-B14F-4D97-AF65-F5344CB8AC3E}">
        <p14:creationId xmlns:p14="http://schemas.microsoft.com/office/powerpoint/2010/main" val="985103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C1AA966-9268-EA59-4F53-1232A9E6C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83" y="0"/>
            <a:ext cx="80682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E3F73F-92C7-F154-B189-6353C50A68EE}"/>
              </a:ext>
            </a:extLst>
          </p:cNvPr>
          <p:cNvSpPr txBox="1"/>
          <p:nvPr/>
        </p:nvSpPr>
        <p:spPr>
          <a:xfrm>
            <a:off x="175532" y="140154"/>
            <a:ext cx="3039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The RP2040 Pin out</a:t>
            </a:r>
          </a:p>
        </p:txBody>
      </p:sp>
    </p:spTree>
    <p:extLst>
      <p:ext uri="{BB962C8B-B14F-4D97-AF65-F5344CB8AC3E}">
        <p14:creationId xmlns:p14="http://schemas.microsoft.com/office/powerpoint/2010/main" val="1485944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9E75DE-96AE-C29C-FD0D-3B574BF1205E}"/>
              </a:ext>
            </a:extLst>
          </p:cNvPr>
          <p:cNvSpPr txBox="1"/>
          <p:nvPr/>
        </p:nvSpPr>
        <p:spPr>
          <a:xfrm>
            <a:off x="590468" y="988413"/>
            <a:ext cx="8299003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# pin definitions</a:t>
            </a:r>
          </a:p>
          <a:p>
            <a:r>
              <a:rPr lang="en-GB" sz="2000" dirty="0"/>
              <a:t># Set pins for digital outputs on Maker Pi RP2040</a:t>
            </a:r>
          </a:p>
          <a:p>
            <a:r>
              <a:rPr lang="en-GB" sz="2000" dirty="0"/>
              <a:t>LED_PIN = Pin(18, </a:t>
            </a:r>
            <a:r>
              <a:rPr lang="en-GB" sz="2000" dirty="0" err="1"/>
              <a:t>Pin.OUT</a:t>
            </a:r>
            <a:r>
              <a:rPr lang="en-GB" sz="2000" dirty="0"/>
              <a:t>) # </a:t>
            </a:r>
            <a:r>
              <a:rPr lang="en-GB" sz="2000" dirty="0" err="1"/>
              <a:t>ext</a:t>
            </a:r>
            <a:r>
              <a:rPr lang="en-GB" sz="2000" dirty="0"/>
              <a:t> LED on GP18</a:t>
            </a:r>
          </a:p>
          <a:p>
            <a:r>
              <a:rPr lang="en-GB" sz="2000" dirty="0"/>
              <a:t>SENSOR1_PIN = Pin(19, </a:t>
            </a:r>
            <a:r>
              <a:rPr lang="en-GB" sz="2000" dirty="0" err="1"/>
              <a:t>Pin.OUT</a:t>
            </a:r>
            <a:r>
              <a:rPr lang="en-GB" sz="2000" dirty="0"/>
              <a:t>) # 1st Sensor LED on line follow sensor board</a:t>
            </a:r>
          </a:p>
          <a:p>
            <a:r>
              <a:rPr lang="en-GB" sz="2000" dirty="0"/>
              <a:t>SENSOR2_PIN = Pin(6, </a:t>
            </a:r>
            <a:r>
              <a:rPr lang="en-GB" sz="2000" dirty="0" err="1"/>
              <a:t>Pin.OUT</a:t>
            </a:r>
            <a:r>
              <a:rPr lang="en-GB" sz="2000" dirty="0"/>
              <a:t>) # 2nd Sensor LED on line follow sensor board</a:t>
            </a:r>
          </a:p>
          <a:p>
            <a:r>
              <a:rPr lang="en-GB" sz="2000" dirty="0"/>
              <a:t>TRIGGER_PIN = Pin(16, </a:t>
            </a:r>
            <a:r>
              <a:rPr lang="en-GB" sz="2000" dirty="0" err="1"/>
              <a:t>Pin.OUT</a:t>
            </a:r>
            <a:r>
              <a:rPr lang="en-GB" sz="2000" dirty="0"/>
              <a:t>) # Trigger for LEDs on line follow sensor board</a:t>
            </a:r>
          </a:p>
          <a:p>
            <a:r>
              <a:rPr lang="en-GB" sz="2000" dirty="0"/>
              <a:t>RMOTOR_DIR = Pin(8, </a:t>
            </a:r>
            <a:r>
              <a:rPr lang="en-GB" sz="2000" dirty="0" err="1"/>
              <a:t>Pin.OUT</a:t>
            </a:r>
            <a:r>
              <a:rPr lang="en-GB" sz="2000" dirty="0"/>
              <a:t>)</a:t>
            </a:r>
          </a:p>
          <a:p>
            <a:r>
              <a:rPr lang="en-GB" sz="2000" dirty="0"/>
              <a:t>LMOTOR_DIR = Pin(7, </a:t>
            </a:r>
            <a:r>
              <a:rPr lang="en-GB" sz="2000" dirty="0" err="1"/>
              <a:t>Pin.OUT</a:t>
            </a:r>
            <a:r>
              <a:rPr lang="en-GB" sz="2000" dirty="0"/>
              <a:t>) </a:t>
            </a:r>
          </a:p>
          <a:p>
            <a:r>
              <a:rPr lang="en-GB" sz="2000" dirty="0"/>
              <a:t>PIEZO_PIN = Pin(22, </a:t>
            </a:r>
            <a:r>
              <a:rPr lang="en-GB" sz="2000" dirty="0" err="1"/>
              <a:t>Pin.OUT</a:t>
            </a:r>
            <a:r>
              <a:rPr lang="en-GB" sz="2000" dirty="0"/>
              <a:t>) # Pin connected to piezo buzzer</a:t>
            </a:r>
          </a:p>
          <a:p>
            <a:r>
              <a:rPr lang="en-GB" sz="2000" dirty="0"/>
              <a:t>#define PWM motor speed pins</a:t>
            </a:r>
          </a:p>
          <a:p>
            <a:r>
              <a:rPr lang="en-GB" sz="2000" dirty="0"/>
              <a:t>#LMOTOR = </a:t>
            </a:r>
            <a:r>
              <a:rPr lang="en-GB" sz="2000" dirty="0" err="1"/>
              <a:t>machine.Pin</a:t>
            </a:r>
            <a:r>
              <a:rPr lang="en-GB" sz="2000" dirty="0"/>
              <a:t>(9) # left motor is pin 9</a:t>
            </a:r>
          </a:p>
          <a:p>
            <a:r>
              <a:rPr lang="en-GB" sz="2000" dirty="0"/>
              <a:t>#MOTOR = </a:t>
            </a:r>
            <a:r>
              <a:rPr lang="en-GB" sz="2000" dirty="0" err="1"/>
              <a:t>machine.Pin</a:t>
            </a:r>
            <a:r>
              <a:rPr lang="en-GB" sz="2000" dirty="0"/>
              <a:t>(17) # right motor is pin 17</a:t>
            </a:r>
          </a:p>
          <a:p>
            <a:r>
              <a:rPr lang="en-GB" sz="2000" dirty="0"/>
              <a:t>LMOTOR_PWM = </a:t>
            </a:r>
            <a:r>
              <a:rPr lang="en-GB" sz="2000" dirty="0" err="1"/>
              <a:t>machine.PWM</a:t>
            </a:r>
            <a:r>
              <a:rPr lang="en-GB" sz="2000" dirty="0"/>
              <a:t>(</a:t>
            </a:r>
            <a:r>
              <a:rPr lang="en-GB" sz="2000" dirty="0" err="1"/>
              <a:t>machine.Pin</a:t>
            </a:r>
            <a:r>
              <a:rPr lang="en-GB" sz="2000" dirty="0"/>
              <a:t>(9))</a:t>
            </a:r>
          </a:p>
          <a:p>
            <a:r>
              <a:rPr lang="en-GB" sz="2000" dirty="0"/>
              <a:t>RMOTOR_PWM = </a:t>
            </a:r>
            <a:r>
              <a:rPr lang="en-GB" sz="2000" dirty="0" err="1"/>
              <a:t>machine.PWM</a:t>
            </a:r>
            <a:r>
              <a:rPr lang="en-GB" sz="2000" dirty="0"/>
              <a:t>(</a:t>
            </a:r>
            <a:r>
              <a:rPr lang="en-GB" sz="2000" dirty="0" err="1"/>
              <a:t>machine.Pin</a:t>
            </a:r>
            <a:r>
              <a:rPr lang="en-GB" sz="2000" dirty="0"/>
              <a:t>(17))</a:t>
            </a:r>
          </a:p>
          <a:p>
            <a:r>
              <a:rPr lang="en-GB" sz="2000" dirty="0" err="1"/>
              <a:t>LMOTOR_PWM.freq</a:t>
            </a:r>
            <a:r>
              <a:rPr lang="en-GB" sz="2000" dirty="0"/>
              <a:t>(1000)</a:t>
            </a:r>
          </a:p>
          <a:p>
            <a:r>
              <a:rPr lang="en-GB" sz="2000" dirty="0" err="1"/>
              <a:t>RMOTOR_PWM.freq</a:t>
            </a:r>
            <a:r>
              <a:rPr lang="en-GB" sz="2000" dirty="0"/>
              <a:t>(1000)</a:t>
            </a:r>
          </a:p>
          <a:p>
            <a:r>
              <a:rPr lang="en-GB" sz="2000" dirty="0"/>
              <a:t>LMOTOR_PWM.duty_u16(0) # left motor speed - range is 0 to 65535</a:t>
            </a:r>
          </a:p>
          <a:p>
            <a:r>
              <a:rPr lang="en-GB" sz="2000" dirty="0"/>
              <a:t>RMOTOR_PWM.duty_u16(0) # right motor speed - range is 0 to 65535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9A6DBF-1915-6669-46A7-1FE3A5D8A137}"/>
              </a:ext>
            </a:extLst>
          </p:cNvPr>
          <p:cNvSpPr txBox="1"/>
          <p:nvPr/>
        </p:nvSpPr>
        <p:spPr>
          <a:xfrm>
            <a:off x="480290" y="237276"/>
            <a:ext cx="91481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MicroPython pin definitions for UKMARSBOT – page 1</a:t>
            </a:r>
          </a:p>
        </p:txBody>
      </p:sp>
    </p:spTree>
    <p:extLst>
      <p:ext uri="{BB962C8B-B14F-4D97-AF65-F5344CB8AC3E}">
        <p14:creationId xmlns:p14="http://schemas.microsoft.com/office/powerpoint/2010/main" val="4291873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C72751-2EA4-12A8-8AA1-D016FE4A5FF3}"/>
              </a:ext>
            </a:extLst>
          </p:cNvPr>
          <p:cNvSpPr txBox="1"/>
          <p:nvPr/>
        </p:nvSpPr>
        <p:spPr>
          <a:xfrm>
            <a:off x="968170" y="822051"/>
            <a:ext cx="6954980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# Define analogue inputs used on sensor board</a:t>
            </a:r>
          </a:p>
          <a:p>
            <a:r>
              <a:rPr lang="en-GB" sz="2000" dirty="0" err="1"/>
              <a:t>Lsidesense</a:t>
            </a:r>
            <a:r>
              <a:rPr lang="en-GB" sz="2000" dirty="0"/>
              <a:t> = ADC(Pin(29))   # A3</a:t>
            </a:r>
          </a:p>
          <a:p>
            <a:r>
              <a:rPr lang="en-GB" sz="2000" dirty="0" err="1"/>
              <a:t>Lfrontsense</a:t>
            </a:r>
            <a:r>
              <a:rPr lang="en-GB" sz="2000" dirty="0"/>
              <a:t> = ADC(Pin(28))  # A2</a:t>
            </a:r>
          </a:p>
          <a:p>
            <a:r>
              <a:rPr lang="en-GB" sz="2000" dirty="0" err="1"/>
              <a:t>Rfrontsense</a:t>
            </a:r>
            <a:r>
              <a:rPr lang="en-GB" sz="2000" dirty="0"/>
              <a:t> = ADC(Pin(27))  # A1</a:t>
            </a:r>
          </a:p>
          <a:p>
            <a:r>
              <a:rPr lang="en-GB" sz="2000" dirty="0" err="1"/>
              <a:t>Rsidesense</a:t>
            </a:r>
            <a:r>
              <a:rPr lang="en-GB" sz="2000" dirty="0"/>
              <a:t> = ADC(Pin(26))   # A0</a:t>
            </a:r>
          </a:p>
          <a:p>
            <a:r>
              <a:rPr lang="en-GB" sz="2000" dirty="0"/>
              <a:t># Define on-board button with pull up so it goes false when pressed</a:t>
            </a:r>
          </a:p>
          <a:p>
            <a:r>
              <a:rPr lang="en-GB" sz="2000" dirty="0"/>
              <a:t>btn1 = </a:t>
            </a:r>
            <a:r>
              <a:rPr lang="en-GB" sz="2000" dirty="0" err="1"/>
              <a:t>machine.Pin</a:t>
            </a:r>
            <a:r>
              <a:rPr lang="en-GB" sz="2000" dirty="0"/>
              <a:t>(20, Pin.IN, </a:t>
            </a:r>
            <a:r>
              <a:rPr lang="en-GB" sz="2000" dirty="0" err="1"/>
              <a:t>Pin.PULL_UP</a:t>
            </a:r>
            <a:r>
              <a:rPr lang="en-GB" sz="2000" dirty="0"/>
              <a:t>)</a:t>
            </a:r>
          </a:p>
          <a:p>
            <a:r>
              <a:rPr lang="en-GB" sz="2000" dirty="0"/>
              <a:t>Leftenc1 = Pin(2, Pin.IN) # encoder pins</a:t>
            </a:r>
          </a:p>
          <a:p>
            <a:r>
              <a:rPr lang="en-GB" sz="2000" dirty="0"/>
              <a:t>Leftenc2 = Pin(4, Pin.IN)</a:t>
            </a:r>
          </a:p>
          <a:p>
            <a:r>
              <a:rPr lang="en-GB" sz="2000" dirty="0"/>
              <a:t>Rightenc1 = Pin(3, Pin.IN)</a:t>
            </a:r>
          </a:p>
          <a:p>
            <a:r>
              <a:rPr lang="en-GB" sz="2000" dirty="0"/>
              <a:t>Rightenc2 = Pin(5, Pin.IN)</a:t>
            </a:r>
          </a:p>
          <a:p>
            <a:r>
              <a:rPr lang="en-GB" sz="2000" dirty="0"/>
              <a:t>SensorD1 = Pin(12, Pin.IN) # spare digital input on A4 pin</a:t>
            </a:r>
          </a:p>
          <a:p>
            <a:r>
              <a:rPr lang="en-GB" sz="2000" dirty="0"/>
              <a:t>SensorD2 = Pin(13, Pin.IN) # spare digital input on A5 pin</a:t>
            </a:r>
          </a:p>
          <a:p>
            <a:r>
              <a:rPr lang="en-GB" sz="2000" dirty="0" err="1"/>
              <a:t>Funcsw</a:t>
            </a:r>
            <a:r>
              <a:rPr lang="en-GB" sz="2000" dirty="0"/>
              <a:t> = Pin(14, Pin.IN) # function switch digital input</a:t>
            </a:r>
          </a:p>
          <a:p>
            <a:r>
              <a:rPr lang="en-GB" sz="2000" dirty="0"/>
              <a:t>Battery = Pin(15, Pin.IN) # battery voltage not connected</a:t>
            </a:r>
          </a:p>
          <a:p>
            <a:r>
              <a:rPr lang="en-GB" sz="2000" dirty="0"/>
              <a:t># Initialize </a:t>
            </a:r>
            <a:r>
              <a:rPr lang="en-GB" sz="2000" dirty="0" err="1"/>
              <a:t>Neopixel</a:t>
            </a:r>
            <a:r>
              <a:rPr lang="en-GB" sz="2000" dirty="0"/>
              <a:t> RGB LEDs</a:t>
            </a:r>
          </a:p>
          <a:p>
            <a:r>
              <a:rPr lang="en-GB" sz="2000" dirty="0"/>
              <a:t>#pixels = </a:t>
            </a:r>
            <a:r>
              <a:rPr lang="en-GB" sz="2000" dirty="0" err="1"/>
              <a:t>neopixel.NeoPixel</a:t>
            </a:r>
            <a:r>
              <a:rPr lang="en-GB" sz="2000" dirty="0"/>
              <a:t>(11,Pin.OUT, 2)</a:t>
            </a:r>
          </a:p>
          <a:p>
            <a:r>
              <a:rPr lang="en-GB" sz="2000" dirty="0"/>
              <a:t>#pixels.fill(0)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8358AD-BA82-3F2C-2797-3CFB9D36DD0A}"/>
              </a:ext>
            </a:extLst>
          </p:cNvPr>
          <p:cNvSpPr txBox="1"/>
          <p:nvPr/>
        </p:nvSpPr>
        <p:spPr>
          <a:xfrm>
            <a:off x="480290" y="237276"/>
            <a:ext cx="91481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MicroPython pin definitions for UKMARSBOT – page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6D35A2-1308-1853-70DB-CDDDF8776ED2}"/>
              </a:ext>
            </a:extLst>
          </p:cNvPr>
          <p:cNvSpPr txBox="1"/>
          <p:nvPr/>
        </p:nvSpPr>
        <p:spPr>
          <a:xfrm flipH="1">
            <a:off x="7137782" y="5127171"/>
            <a:ext cx="2490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Note: If you want to use the button on the PCB, set the switches to all on</a:t>
            </a:r>
          </a:p>
        </p:txBody>
      </p:sp>
    </p:spTree>
    <p:extLst>
      <p:ext uri="{BB962C8B-B14F-4D97-AF65-F5344CB8AC3E}">
        <p14:creationId xmlns:p14="http://schemas.microsoft.com/office/powerpoint/2010/main" val="302816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1C257F-97B2-A47E-8C72-833C481F2E32}"/>
              </a:ext>
            </a:extLst>
          </p:cNvPr>
          <p:cNvSpPr txBox="1"/>
          <p:nvPr/>
        </p:nvSpPr>
        <p:spPr>
          <a:xfrm>
            <a:off x="810985" y="1385634"/>
            <a:ext cx="61558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from</a:t>
            </a:r>
            <a:r>
              <a:rPr lang="en-GB" sz="2800" dirty="0">
                <a:solidFill>
                  <a:srgbClr val="002060"/>
                </a:solidFill>
              </a:rPr>
              <a:t> machine </a:t>
            </a:r>
            <a:r>
              <a:rPr lang="en-GB" sz="2800" dirty="0">
                <a:solidFill>
                  <a:srgbClr val="FF0000"/>
                </a:solidFill>
              </a:rPr>
              <a:t>import</a:t>
            </a:r>
            <a:r>
              <a:rPr lang="en-GB" sz="2800" dirty="0">
                <a:solidFill>
                  <a:srgbClr val="002060"/>
                </a:solidFill>
              </a:rPr>
              <a:t> Pin, ADC, PWM</a:t>
            </a:r>
          </a:p>
          <a:p>
            <a:r>
              <a:rPr lang="en-GB" sz="2800" dirty="0">
                <a:solidFill>
                  <a:srgbClr val="FF0000"/>
                </a:solidFill>
              </a:rPr>
              <a:t>import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neopixel</a:t>
            </a:r>
            <a:endParaRPr lang="en-GB" sz="2800" dirty="0">
              <a:solidFill>
                <a:srgbClr val="002060"/>
              </a:solidFill>
            </a:endParaRPr>
          </a:p>
          <a:p>
            <a:r>
              <a:rPr lang="en-GB" sz="2800" dirty="0">
                <a:solidFill>
                  <a:srgbClr val="FF0000"/>
                </a:solidFill>
              </a:rPr>
              <a:t>import</a:t>
            </a:r>
            <a:r>
              <a:rPr lang="en-GB" sz="2800" dirty="0">
                <a:solidFill>
                  <a:srgbClr val="002060"/>
                </a:solidFill>
              </a:rPr>
              <a:t> time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62B45A-E6EB-B14F-4CE8-261B3E6AF1E1}"/>
              </a:ext>
            </a:extLst>
          </p:cNvPr>
          <p:cNvSpPr txBox="1"/>
          <p:nvPr/>
        </p:nvSpPr>
        <p:spPr>
          <a:xfrm>
            <a:off x="979714" y="195943"/>
            <a:ext cx="7347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Statements needed for UKMARSbot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81BAF9-069C-53C9-6C1D-D71CB971E8FC}"/>
              </a:ext>
            </a:extLst>
          </p:cNvPr>
          <p:cNvSpPr txBox="1"/>
          <p:nvPr/>
        </p:nvSpPr>
        <p:spPr>
          <a:xfrm>
            <a:off x="-36861" y="934721"/>
            <a:ext cx="9979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Place these import statements at the start of your Python program: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ECA6A1-3852-6D81-C21B-0AAB7F0A97F8}"/>
              </a:ext>
            </a:extLst>
          </p:cNvPr>
          <p:cNvSpPr txBox="1"/>
          <p:nvPr/>
        </p:nvSpPr>
        <p:spPr>
          <a:xfrm>
            <a:off x="186309" y="2857467"/>
            <a:ext cx="9533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Then put the pin assignments as shown on the 2 previous slides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30FEC4-D919-5D82-77FF-FF7D98A0686C}"/>
              </a:ext>
            </a:extLst>
          </p:cNvPr>
          <p:cNvSpPr txBox="1"/>
          <p:nvPr/>
        </p:nvSpPr>
        <p:spPr>
          <a:xfrm>
            <a:off x="186309" y="3568715"/>
            <a:ext cx="26004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Then write the procedure definitions e.g.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E774D6-82A5-BEB3-7F32-AE9ED3309BF0}"/>
              </a:ext>
            </a:extLst>
          </p:cNvPr>
          <p:cNvSpPr txBox="1"/>
          <p:nvPr/>
        </p:nvSpPr>
        <p:spPr>
          <a:xfrm>
            <a:off x="2917371" y="3402801"/>
            <a:ext cx="680231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def</a:t>
            </a:r>
            <a:r>
              <a:rPr lang="en-GB" sz="2000" dirty="0"/>
              <a:t> </a:t>
            </a:r>
            <a:r>
              <a:rPr lang="en-GB" sz="2000" dirty="0" err="1">
                <a:solidFill>
                  <a:schemeClr val="tx2">
                    <a:lumMod val="50000"/>
                  </a:schemeClr>
                </a:solidFill>
              </a:rPr>
              <a:t>photoread</a:t>
            </a:r>
            <a:r>
              <a:rPr lang="en-GB" sz="2000" dirty="0">
                <a:solidFill>
                  <a:schemeClr val="tx2">
                    <a:lumMod val="50000"/>
                  </a:schemeClr>
                </a:solidFill>
              </a:rPr>
              <a:t>():</a:t>
            </a:r>
          </a:p>
          <a:p>
            <a:r>
              <a:rPr lang="en-GB" sz="2000" dirty="0">
                <a:solidFill>
                  <a:srgbClr val="FF0000"/>
                </a:solidFill>
              </a:rPr>
              <a:t>    global </a:t>
            </a:r>
            <a:r>
              <a:rPr lang="en-GB" sz="2000" dirty="0" err="1"/>
              <a:t>leftside</a:t>
            </a:r>
            <a:r>
              <a:rPr lang="en-GB" sz="2000" dirty="0"/>
              <a:t>, </a:t>
            </a:r>
            <a:r>
              <a:rPr lang="en-GB" sz="2000" dirty="0" err="1"/>
              <a:t>leftfront</a:t>
            </a:r>
            <a:r>
              <a:rPr lang="en-GB" sz="2000" dirty="0"/>
              <a:t>, </a:t>
            </a:r>
            <a:r>
              <a:rPr lang="en-GB" sz="2000" dirty="0" err="1"/>
              <a:t>rightfront</a:t>
            </a:r>
            <a:r>
              <a:rPr lang="en-GB" sz="2000" dirty="0"/>
              <a:t>, </a:t>
            </a:r>
            <a:r>
              <a:rPr lang="en-GB" sz="2000" dirty="0" err="1"/>
              <a:t>rightside</a:t>
            </a:r>
            <a:endParaRPr lang="en-GB" sz="2000" dirty="0"/>
          </a:p>
          <a:p>
            <a:r>
              <a:rPr lang="en-GB" sz="2000" dirty="0"/>
              <a:t>    </a:t>
            </a:r>
            <a:r>
              <a:rPr lang="en-GB" sz="2000" dirty="0" err="1"/>
              <a:t>TRIGGER_PIN.value</a:t>
            </a:r>
            <a:r>
              <a:rPr lang="en-GB" sz="2000" dirty="0"/>
              <a:t>(1)     # switch on LEDs on sensor board</a:t>
            </a:r>
          </a:p>
          <a:p>
            <a:r>
              <a:rPr lang="en-GB" sz="2000" dirty="0"/>
              <a:t>    </a:t>
            </a:r>
            <a:r>
              <a:rPr lang="en-GB" sz="2000" dirty="0" err="1"/>
              <a:t>time.sleep</a:t>
            </a:r>
            <a:r>
              <a:rPr lang="en-GB" sz="2000" dirty="0"/>
              <a:t>(0.02)   # wait for LEDs to light up</a:t>
            </a:r>
          </a:p>
          <a:p>
            <a:r>
              <a:rPr lang="en-GB" sz="2000" dirty="0"/>
              <a:t>    </a:t>
            </a:r>
            <a:r>
              <a:rPr lang="en-GB" sz="2000" dirty="0" err="1"/>
              <a:t>leftside</a:t>
            </a:r>
            <a:r>
              <a:rPr lang="en-GB" sz="2000" dirty="0"/>
              <a:t> = Lsidesense.read_u16()  # read left side sensor</a:t>
            </a:r>
          </a:p>
          <a:p>
            <a:r>
              <a:rPr lang="en-GB" sz="2000" dirty="0"/>
              <a:t>    </a:t>
            </a:r>
            <a:r>
              <a:rPr lang="en-GB" sz="2000" dirty="0" err="1"/>
              <a:t>leftfront</a:t>
            </a:r>
            <a:r>
              <a:rPr lang="en-GB" sz="2000" dirty="0"/>
              <a:t> = Lfrontsense.read_u16() # read left front sensor</a:t>
            </a:r>
          </a:p>
          <a:p>
            <a:r>
              <a:rPr lang="en-GB" sz="2000" dirty="0"/>
              <a:t>    </a:t>
            </a:r>
            <a:r>
              <a:rPr lang="en-GB" sz="2000" dirty="0" err="1"/>
              <a:t>rightfront</a:t>
            </a:r>
            <a:r>
              <a:rPr lang="en-GB" sz="2000" dirty="0"/>
              <a:t> = Rfrontsense.read_u16() # read right front sensor</a:t>
            </a:r>
          </a:p>
          <a:p>
            <a:r>
              <a:rPr lang="en-GB" sz="2000" dirty="0"/>
              <a:t>    </a:t>
            </a:r>
            <a:r>
              <a:rPr lang="en-GB" sz="2000" dirty="0" err="1"/>
              <a:t>rightside</a:t>
            </a:r>
            <a:r>
              <a:rPr lang="en-GB" sz="2000" dirty="0"/>
              <a:t> = Rsidesense.read_u16() # read right side sensor</a:t>
            </a:r>
          </a:p>
          <a:p>
            <a:r>
              <a:rPr lang="en-GB" sz="2000" dirty="0"/>
              <a:t>    </a:t>
            </a:r>
            <a:r>
              <a:rPr lang="en-GB" sz="2000" dirty="0" err="1"/>
              <a:t>TRIGGER_PIN.value</a:t>
            </a:r>
            <a:r>
              <a:rPr lang="en-GB" sz="2000" dirty="0"/>
              <a:t>(0)	# switch off LEDs on sensor board</a:t>
            </a:r>
          </a:p>
          <a:p>
            <a:r>
              <a:rPr lang="en-GB" sz="2000" dirty="0"/>
              <a:t>    </a:t>
            </a:r>
            <a:r>
              <a:rPr lang="en-GB" sz="2000" dirty="0">
                <a:solidFill>
                  <a:srgbClr val="FF0000"/>
                </a:solidFill>
              </a:rPr>
              <a:t>return</a:t>
            </a:r>
            <a:r>
              <a:rPr lang="en-GB" sz="20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0A457B-761F-C96D-5476-533075D4299A}"/>
              </a:ext>
            </a:extLst>
          </p:cNvPr>
          <p:cNvSpPr txBox="1"/>
          <p:nvPr/>
        </p:nvSpPr>
        <p:spPr>
          <a:xfrm>
            <a:off x="186309" y="5141739"/>
            <a:ext cx="26004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Then your line follower or other code</a:t>
            </a:r>
          </a:p>
        </p:txBody>
      </p:sp>
    </p:spTree>
    <p:extLst>
      <p:ext uri="{BB962C8B-B14F-4D97-AF65-F5344CB8AC3E}">
        <p14:creationId xmlns:p14="http://schemas.microsoft.com/office/powerpoint/2010/main" val="1104192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501BB3-84EC-AF9E-BF02-B4815B92DDBD}"/>
              </a:ext>
            </a:extLst>
          </p:cNvPr>
          <p:cNvSpPr txBox="1"/>
          <p:nvPr/>
        </p:nvSpPr>
        <p:spPr>
          <a:xfrm>
            <a:off x="740229" y="631371"/>
            <a:ext cx="85452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Save the program to the board with name main.py</a:t>
            </a:r>
          </a:p>
          <a:p>
            <a:r>
              <a:rPr lang="en-GB" sz="3200" dirty="0"/>
              <a:t>(if using CircuitPython call it code.py)</a:t>
            </a:r>
          </a:p>
          <a:p>
            <a:endParaRPr lang="en-GB" sz="3200" dirty="0"/>
          </a:p>
          <a:p>
            <a:r>
              <a:rPr lang="en-GB" sz="3200" dirty="0"/>
              <a:t>This will run automatically when you power up the board or press the reset button</a:t>
            </a:r>
          </a:p>
          <a:p>
            <a:endParaRPr lang="en-GB" sz="3200" dirty="0"/>
          </a:p>
          <a:p>
            <a:endParaRPr lang="en-GB" sz="3200" dirty="0"/>
          </a:p>
          <a:p>
            <a:endParaRPr lang="en-GB" sz="3200" dirty="0"/>
          </a:p>
          <a:p>
            <a:r>
              <a:rPr lang="en-GB" sz="3200" dirty="0"/>
              <a:t>Good Luck</a:t>
            </a:r>
          </a:p>
        </p:txBody>
      </p:sp>
    </p:spTree>
    <p:extLst>
      <p:ext uri="{BB962C8B-B14F-4D97-AF65-F5344CB8AC3E}">
        <p14:creationId xmlns:p14="http://schemas.microsoft.com/office/powerpoint/2010/main" val="2497852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591C65-C507-7BB6-2434-8809CC8E6B55}"/>
              </a:ext>
            </a:extLst>
          </p:cNvPr>
          <p:cNvSpPr txBox="1"/>
          <p:nvPr/>
        </p:nvSpPr>
        <p:spPr>
          <a:xfrm>
            <a:off x="137651" y="453822"/>
            <a:ext cx="4955458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from machine import Pin, ADC, PWM</a:t>
            </a:r>
          </a:p>
          <a:p>
            <a:r>
              <a:rPr lang="en-GB" dirty="0"/>
              <a:t>import </a:t>
            </a:r>
            <a:r>
              <a:rPr lang="en-GB" dirty="0" err="1"/>
              <a:t>neopixel</a:t>
            </a:r>
            <a:endParaRPr lang="en-GB" dirty="0"/>
          </a:p>
          <a:p>
            <a:r>
              <a:rPr lang="en-GB" dirty="0"/>
              <a:t>import time</a:t>
            </a:r>
          </a:p>
          <a:p>
            <a:endParaRPr lang="en-GB" dirty="0"/>
          </a:p>
          <a:p>
            <a:r>
              <a:rPr lang="en-GB" dirty="0"/>
              <a:t># Global variable definitions</a:t>
            </a:r>
          </a:p>
          <a:p>
            <a:r>
              <a:rPr lang="en-GB" dirty="0"/>
              <a:t>global </a:t>
            </a:r>
            <a:r>
              <a:rPr lang="en-GB" dirty="0" err="1"/>
              <a:t>leftside</a:t>
            </a:r>
            <a:r>
              <a:rPr lang="en-GB" dirty="0"/>
              <a:t>, </a:t>
            </a:r>
            <a:r>
              <a:rPr lang="en-GB" dirty="0" err="1"/>
              <a:t>leftfront</a:t>
            </a:r>
            <a:r>
              <a:rPr lang="en-GB" dirty="0"/>
              <a:t>, </a:t>
            </a:r>
            <a:r>
              <a:rPr lang="en-GB" dirty="0" err="1"/>
              <a:t>rightfront</a:t>
            </a:r>
            <a:r>
              <a:rPr lang="en-GB" dirty="0"/>
              <a:t>, </a:t>
            </a:r>
            <a:r>
              <a:rPr lang="en-GB" dirty="0" err="1"/>
              <a:t>rightside</a:t>
            </a:r>
            <a:endParaRPr lang="en-GB" dirty="0"/>
          </a:p>
          <a:p>
            <a:r>
              <a:rPr lang="en-GB" dirty="0"/>
              <a:t>global l1count, l2count, r1count, r2count, prevleft1, prevleft2, prevright1, prevright2</a:t>
            </a:r>
          </a:p>
          <a:p>
            <a:r>
              <a:rPr lang="en-GB" dirty="0"/>
              <a:t>global bit0, bit1, bit2, bit3</a:t>
            </a:r>
          </a:p>
          <a:p>
            <a:r>
              <a:rPr lang="en-GB" dirty="0"/>
              <a:t># pin definitions</a:t>
            </a:r>
          </a:p>
          <a:p>
            <a:r>
              <a:rPr lang="en-GB" dirty="0"/>
              <a:t># Set pins for digital outputs on Maker Pi RP2040</a:t>
            </a:r>
          </a:p>
          <a:p>
            <a:r>
              <a:rPr lang="en-GB" dirty="0"/>
              <a:t>LED_PIN = Pin(18, </a:t>
            </a:r>
            <a:r>
              <a:rPr lang="en-GB" dirty="0" err="1"/>
              <a:t>Pin.OUT</a:t>
            </a:r>
            <a:r>
              <a:rPr lang="en-GB" dirty="0"/>
              <a:t>) # </a:t>
            </a:r>
            <a:r>
              <a:rPr lang="en-GB" dirty="0" err="1"/>
              <a:t>ext</a:t>
            </a:r>
            <a:r>
              <a:rPr lang="en-GB" dirty="0"/>
              <a:t> LED on GP18</a:t>
            </a:r>
          </a:p>
          <a:p>
            <a:endParaRPr lang="en-GB" dirty="0"/>
          </a:p>
          <a:p>
            <a:r>
              <a:rPr lang="en-GB" dirty="0"/>
              <a:t>SENSOR1_PIN = Pin(19, </a:t>
            </a:r>
            <a:r>
              <a:rPr lang="en-GB" dirty="0" err="1"/>
              <a:t>Pin.OUT</a:t>
            </a:r>
            <a:r>
              <a:rPr lang="en-GB" dirty="0"/>
              <a:t>) # 1st Sensor LED on line follow sensor board</a:t>
            </a:r>
          </a:p>
          <a:p>
            <a:r>
              <a:rPr lang="en-GB" dirty="0"/>
              <a:t>SENSOR2_PIN = Pin(6, </a:t>
            </a:r>
            <a:r>
              <a:rPr lang="en-GB" dirty="0" err="1"/>
              <a:t>Pin.OUT</a:t>
            </a:r>
            <a:r>
              <a:rPr lang="en-GB" dirty="0"/>
              <a:t>) # 2nd Sensor LED on line follow sensor board</a:t>
            </a:r>
          </a:p>
          <a:p>
            <a:r>
              <a:rPr lang="en-GB" dirty="0"/>
              <a:t>TRIGGER_PIN = Pin(16, </a:t>
            </a:r>
            <a:r>
              <a:rPr lang="en-GB" dirty="0" err="1"/>
              <a:t>Pin.OUT</a:t>
            </a:r>
            <a:r>
              <a:rPr lang="en-GB" dirty="0"/>
              <a:t>) # Trigger for LEDs on line follow sensor board</a:t>
            </a:r>
          </a:p>
          <a:p>
            <a:endParaRPr lang="en-GB" dirty="0"/>
          </a:p>
          <a:p>
            <a:r>
              <a:rPr lang="en-GB" dirty="0"/>
              <a:t>RMOTOR_DIR = Pin(8, </a:t>
            </a:r>
            <a:r>
              <a:rPr lang="en-GB" dirty="0" err="1"/>
              <a:t>Pin.OUT</a:t>
            </a:r>
            <a:r>
              <a:rPr lang="en-GB" dirty="0"/>
              <a:t>)</a:t>
            </a:r>
          </a:p>
          <a:p>
            <a:r>
              <a:rPr lang="en-GB" dirty="0"/>
              <a:t>LMOTOR_DIR = Pin(7, </a:t>
            </a:r>
            <a:r>
              <a:rPr lang="en-GB" dirty="0" err="1"/>
              <a:t>Pin.OUT</a:t>
            </a:r>
            <a:r>
              <a:rPr lang="en-GB" dirty="0"/>
              <a:t>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703CB7-E709-74E0-CC33-1032A0E9BE5A}"/>
              </a:ext>
            </a:extLst>
          </p:cNvPr>
          <p:cNvSpPr txBox="1"/>
          <p:nvPr/>
        </p:nvSpPr>
        <p:spPr>
          <a:xfrm>
            <a:off x="4950542" y="453822"/>
            <a:ext cx="4955458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PIEZO_PIN = Pin(22, </a:t>
            </a:r>
            <a:r>
              <a:rPr lang="en-GB" dirty="0" err="1"/>
              <a:t>Pin.OUT</a:t>
            </a:r>
            <a:r>
              <a:rPr lang="en-GB" dirty="0"/>
              <a:t>) # Pin for piezo buzzer </a:t>
            </a:r>
          </a:p>
          <a:p>
            <a:endParaRPr lang="en-GB" dirty="0"/>
          </a:p>
          <a:p>
            <a:r>
              <a:rPr lang="en-GB" dirty="0"/>
              <a:t>#define PWM motor speed pins</a:t>
            </a:r>
          </a:p>
          <a:p>
            <a:r>
              <a:rPr lang="en-GB" dirty="0"/>
              <a:t>#LMOTOR = </a:t>
            </a:r>
            <a:r>
              <a:rPr lang="en-GB" dirty="0" err="1"/>
              <a:t>machine.Pin</a:t>
            </a:r>
            <a:r>
              <a:rPr lang="en-GB" dirty="0"/>
              <a:t>(9) # left motor is pin 9</a:t>
            </a:r>
          </a:p>
          <a:p>
            <a:r>
              <a:rPr lang="en-GB" dirty="0"/>
              <a:t>#MOTOR = </a:t>
            </a:r>
            <a:r>
              <a:rPr lang="en-GB" dirty="0" err="1"/>
              <a:t>machine.Pin</a:t>
            </a:r>
            <a:r>
              <a:rPr lang="en-GB" dirty="0"/>
              <a:t>(17) # right motor is pin 17</a:t>
            </a:r>
          </a:p>
          <a:p>
            <a:r>
              <a:rPr lang="en-GB" dirty="0"/>
              <a:t>LMOTOR_PWM = </a:t>
            </a:r>
            <a:r>
              <a:rPr lang="en-GB" dirty="0" err="1"/>
              <a:t>machine.PWM</a:t>
            </a:r>
            <a:r>
              <a:rPr lang="en-GB" dirty="0"/>
              <a:t>(</a:t>
            </a:r>
            <a:r>
              <a:rPr lang="en-GB" dirty="0" err="1"/>
              <a:t>machine.Pin</a:t>
            </a:r>
            <a:r>
              <a:rPr lang="en-GB" dirty="0"/>
              <a:t>(9))</a:t>
            </a:r>
          </a:p>
          <a:p>
            <a:r>
              <a:rPr lang="en-GB" dirty="0"/>
              <a:t>RMOTOR_PWM = </a:t>
            </a:r>
            <a:r>
              <a:rPr lang="en-GB" dirty="0" err="1"/>
              <a:t>machine.PWM</a:t>
            </a:r>
            <a:r>
              <a:rPr lang="en-GB" dirty="0"/>
              <a:t>(</a:t>
            </a:r>
            <a:r>
              <a:rPr lang="en-GB" dirty="0" err="1"/>
              <a:t>machine.Pin</a:t>
            </a:r>
            <a:r>
              <a:rPr lang="en-GB" dirty="0"/>
              <a:t>(17))</a:t>
            </a:r>
          </a:p>
          <a:p>
            <a:r>
              <a:rPr lang="en-GB" dirty="0" err="1"/>
              <a:t>LMOTOR_PWM.freq</a:t>
            </a:r>
            <a:r>
              <a:rPr lang="en-GB" dirty="0"/>
              <a:t>(2000)</a:t>
            </a:r>
          </a:p>
          <a:p>
            <a:r>
              <a:rPr lang="en-GB" dirty="0" err="1"/>
              <a:t>RMOTOR_PWM.freq</a:t>
            </a:r>
            <a:r>
              <a:rPr lang="en-GB" dirty="0"/>
              <a:t>(2000)</a:t>
            </a:r>
          </a:p>
          <a:p>
            <a:endParaRPr lang="en-GB" dirty="0"/>
          </a:p>
          <a:p>
            <a:r>
              <a:rPr lang="en-GB" dirty="0"/>
              <a:t>LMOTOR_PWM.duty_u16(0) # left motor speed - range is 0 to 65535</a:t>
            </a:r>
          </a:p>
          <a:p>
            <a:r>
              <a:rPr lang="en-GB" dirty="0"/>
              <a:t>RMOTOR_PWM.duty_u16(0) # right motor speed - range is 0 to 65535</a:t>
            </a:r>
          </a:p>
          <a:p>
            <a:endParaRPr lang="en-GB" dirty="0"/>
          </a:p>
          <a:p>
            <a:r>
              <a:rPr lang="en-GB" dirty="0"/>
              <a:t># Define analogue inputs used on sensor board</a:t>
            </a:r>
          </a:p>
          <a:p>
            <a:r>
              <a:rPr lang="en-GB" dirty="0" err="1"/>
              <a:t>Lsidesense</a:t>
            </a:r>
            <a:r>
              <a:rPr lang="en-GB" dirty="0"/>
              <a:t> = ADC(Pin(29))   # A3</a:t>
            </a:r>
          </a:p>
          <a:p>
            <a:r>
              <a:rPr lang="en-GB" dirty="0" err="1"/>
              <a:t>Lfrontsense</a:t>
            </a:r>
            <a:r>
              <a:rPr lang="en-GB" dirty="0"/>
              <a:t> = ADC(Pin(28))  # A2</a:t>
            </a:r>
          </a:p>
          <a:p>
            <a:r>
              <a:rPr lang="en-GB" dirty="0" err="1"/>
              <a:t>Rfrontsense</a:t>
            </a:r>
            <a:r>
              <a:rPr lang="en-GB" dirty="0"/>
              <a:t> = ADC(Pin(27))  # A1</a:t>
            </a:r>
          </a:p>
          <a:p>
            <a:r>
              <a:rPr lang="en-GB" dirty="0" err="1"/>
              <a:t>Rsidesense</a:t>
            </a:r>
            <a:r>
              <a:rPr lang="en-GB" dirty="0"/>
              <a:t> = ADC(Pin(26))   # A0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2872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539ABC-D1CD-999E-107B-9D072E902F96}"/>
              </a:ext>
            </a:extLst>
          </p:cNvPr>
          <p:cNvSpPr txBox="1"/>
          <p:nvPr/>
        </p:nvSpPr>
        <p:spPr>
          <a:xfrm>
            <a:off x="68826" y="208027"/>
            <a:ext cx="4955458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# Define RP2040 on-board button with pull up so it goes false when pressed</a:t>
            </a:r>
          </a:p>
          <a:p>
            <a:r>
              <a:rPr lang="en-GB" dirty="0"/>
              <a:t>btn1 = </a:t>
            </a:r>
            <a:r>
              <a:rPr lang="en-GB" dirty="0" err="1"/>
              <a:t>machine.Pin</a:t>
            </a:r>
            <a:r>
              <a:rPr lang="en-GB" dirty="0"/>
              <a:t>(20, Pin.IN, </a:t>
            </a:r>
            <a:r>
              <a:rPr lang="en-GB" dirty="0" err="1"/>
              <a:t>Pin.PULL_UP</a:t>
            </a:r>
            <a:r>
              <a:rPr lang="en-GB" dirty="0"/>
              <a:t>)</a:t>
            </a:r>
          </a:p>
          <a:p>
            <a:r>
              <a:rPr lang="en-GB" dirty="0"/>
              <a:t># define press button switch on UKMARS board next to 4 way switch which should be set to all on</a:t>
            </a:r>
          </a:p>
          <a:p>
            <a:r>
              <a:rPr lang="en-GB" dirty="0"/>
              <a:t>Switch = Pin(14, Pin.IN) # button / switch pin</a:t>
            </a:r>
          </a:p>
          <a:p>
            <a:r>
              <a:rPr lang="en-GB" dirty="0"/>
              <a:t>Leftenc1 = Pin(2, Pin.IN) # encoder pins</a:t>
            </a:r>
          </a:p>
          <a:p>
            <a:r>
              <a:rPr lang="en-GB" dirty="0"/>
              <a:t>Leftenc2 = Pin(4, Pin.IN)</a:t>
            </a:r>
          </a:p>
          <a:p>
            <a:r>
              <a:rPr lang="en-GB" dirty="0"/>
              <a:t>Rightenc1 = Pin(3, Pin.IN)</a:t>
            </a:r>
          </a:p>
          <a:p>
            <a:r>
              <a:rPr lang="en-GB" dirty="0"/>
              <a:t>Rightenc2 = Pin(5, Pin.IN)</a:t>
            </a:r>
          </a:p>
          <a:p>
            <a:r>
              <a:rPr lang="en-GB" dirty="0"/>
              <a:t>#pixels = </a:t>
            </a:r>
            <a:r>
              <a:rPr lang="en-GB" dirty="0" err="1"/>
              <a:t>neopixel.NeoPixel</a:t>
            </a:r>
            <a:r>
              <a:rPr lang="en-GB" dirty="0"/>
              <a:t>(11,Pin.OUT, 2)</a:t>
            </a:r>
          </a:p>
          <a:p>
            <a:r>
              <a:rPr lang="en-GB" dirty="0"/>
              <a:t>#pixels.fill(0)</a:t>
            </a:r>
          </a:p>
          <a:p>
            <a:r>
              <a:rPr lang="en-GB" dirty="0"/>
              <a:t>def </a:t>
            </a:r>
            <a:r>
              <a:rPr lang="en-GB" dirty="0" err="1"/>
              <a:t>photoread</a:t>
            </a:r>
            <a:r>
              <a:rPr lang="en-GB" dirty="0"/>
              <a:t>():</a:t>
            </a:r>
          </a:p>
          <a:p>
            <a:r>
              <a:rPr lang="en-GB" dirty="0"/>
              <a:t>    global </a:t>
            </a:r>
            <a:r>
              <a:rPr lang="en-GB" dirty="0" err="1"/>
              <a:t>leftside</a:t>
            </a:r>
            <a:r>
              <a:rPr lang="en-GB" dirty="0"/>
              <a:t>, </a:t>
            </a:r>
            <a:r>
              <a:rPr lang="en-GB" dirty="0" err="1"/>
              <a:t>leftfront</a:t>
            </a:r>
            <a:r>
              <a:rPr lang="en-GB" dirty="0"/>
              <a:t>, </a:t>
            </a:r>
            <a:r>
              <a:rPr lang="en-GB" dirty="0" err="1"/>
              <a:t>rightfront</a:t>
            </a:r>
            <a:r>
              <a:rPr lang="en-GB" dirty="0"/>
              <a:t>, </a:t>
            </a:r>
            <a:r>
              <a:rPr lang="en-GB" dirty="0" err="1"/>
              <a:t>rightside</a:t>
            </a:r>
            <a:endParaRPr lang="en-GB" dirty="0"/>
          </a:p>
          <a:p>
            <a:r>
              <a:rPr lang="en-GB" dirty="0"/>
              <a:t>    </a:t>
            </a:r>
            <a:r>
              <a:rPr lang="en-GB" dirty="0" err="1"/>
              <a:t>TRIGGER_PIN.value</a:t>
            </a:r>
            <a:r>
              <a:rPr lang="en-GB" dirty="0"/>
              <a:t>(1)     # switch on LEDs on sensor board</a:t>
            </a:r>
          </a:p>
          <a:p>
            <a:r>
              <a:rPr lang="en-GB" dirty="0"/>
              <a:t>    </a:t>
            </a:r>
            <a:r>
              <a:rPr lang="en-GB" dirty="0" err="1"/>
              <a:t>time.sleep</a:t>
            </a:r>
            <a:r>
              <a:rPr lang="en-GB" dirty="0"/>
              <a:t>(0.02)</a:t>
            </a:r>
          </a:p>
          <a:p>
            <a:r>
              <a:rPr lang="en-GB" dirty="0"/>
              <a:t>    </a:t>
            </a:r>
            <a:r>
              <a:rPr lang="en-GB" dirty="0" err="1"/>
              <a:t>leftside</a:t>
            </a:r>
            <a:r>
              <a:rPr lang="en-GB" dirty="0"/>
              <a:t> = Lsidesense.read_u16()</a:t>
            </a:r>
          </a:p>
          <a:p>
            <a:r>
              <a:rPr lang="en-GB" dirty="0"/>
              <a:t>    </a:t>
            </a:r>
            <a:r>
              <a:rPr lang="en-GB" dirty="0" err="1"/>
              <a:t>leftfront</a:t>
            </a:r>
            <a:r>
              <a:rPr lang="en-GB" dirty="0"/>
              <a:t> = Lfrontsense.read_u16()</a:t>
            </a:r>
          </a:p>
          <a:p>
            <a:r>
              <a:rPr lang="en-GB" dirty="0"/>
              <a:t>    </a:t>
            </a:r>
            <a:r>
              <a:rPr lang="en-GB" dirty="0" err="1"/>
              <a:t>rightfront</a:t>
            </a:r>
            <a:r>
              <a:rPr lang="en-GB" dirty="0"/>
              <a:t> = Rfrontsense.read_u16()</a:t>
            </a:r>
          </a:p>
          <a:p>
            <a:r>
              <a:rPr lang="en-GB" dirty="0"/>
              <a:t>    </a:t>
            </a:r>
            <a:r>
              <a:rPr lang="en-GB" dirty="0" err="1"/>
              <a:t>rightside</a:t>
            </a:r>
            <a:r>
              <a:rPr lang="en-GB" dirty="0"/>
              <a:t> = Rsidesense.read_u16()</a:t>
            </a:r>
          </a:p>
          <a:p>
            <a:r>
              <a:rPr lang="en-GB" dirty="0"/>
              <a:t>    </a:t>
            </a:r>
            <a:r>
              <a:rPr lang="en-GB" dirty="0" err="1"/>
              <a:t>TRIGGER_PIN.value</a:t>
            </a:r>
            <a:r>
              <a:rPr lang="en-GB" dirty="0"/>
              <a:t>(0)</a:t>
            </a:r>
          </a:p>
          <a:p>
            <a:r>
              <a:rPr lang="en-GB" dirty="0"/>
              <a:t>    return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1623A2-68EB-5784-51F1-88EA7D6263DE}"/>
              </a:ext>
            </a:extLst>
          </p:cNvPr>
          <p:cNvSpPr txBox="1"/>
          <p:nvPr/>
        </p:nvSpPr>
        <p:spPr>
          <a:xfrm>
            <a:off x="4655575" y="740663"/>
            <a:ext cx="5250425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# here are the definitions for the procedures used</a:t>
            </a:r>
          </a:p>
          <a:p>
            <a:r>
              <a:rPr lang="en-GB" dirty="0"/>
              <a:t>def </a:t>
            </a:r>
            <a:r>
              <a:rPr lang="en-GB" dirty="0" err="1"/>
              <a:t>phototest</a:t>
            </a:r>
            <a:r>
              <a:rPr lang="en-GB" dirty="0"/>
              <a:t>():</a:t>
            </a:r>
          </a:p>
          <a:p>
            <a:r>
              <a:rPr lang="en-GB" dirty="0"/>
              <a:t>    while True:</a:t>
            </a:r>
          </a:p>
          <a:p>
            <a:r>
              <a:rPr lang="en-GB" dirty="0"/>
              <a:t>        global </a:t>
            </a:r>
            <a:r>
              <a:rPr lang="en-GB" dirty="0" err="1"/>
              <a:t>leftside</a:t>
            </a:r>
            <a:r>
              <a:rPr lang="en-GB" dirty="0"/>
              <a:t>, </a:t>
            </a:r>
            <a:r>
              <a:rPr lang="en-GB" dirty="0" err="1"/>
              <a:t>leftfront</a:t>
            </a:r>
            <a:r>
              <a:rPr lang="en-GB" dirty="0"/>
              <a:t>, </a:t>
            </a:r>
            <a:r>
              <a:rPr lang="en-GB" dirty="0" err="1"/>
              <a:t>rightfront</a:t>
            </a:r>
            <a:r>
              <a:rPr lang="en-GB" dirty="0"/>
              <a:t>, </a:t>
            </a:r>
            <a:r>
              <a:rPr lang="en-GB" dirty="0" err="1"/>
              <a:t>rightside</a:t>
            </a:r>
            <a:endParaRPr lang="en-GB" dirty="0"/>
          </a:p>
          <a:p>
            <a:r>
              <a:rPr lang="en-GB" dirty="0"/>
              <a:t>        </a:t>
            </a:r>
            <a:r>
              <a:rPr lang="en-GB" dirty="0" err="1"/>
              <a:t>photoread</a:t>
            </a:r>
            <a:r>
              <a:rPr lang="en-GB" dirty="0"/>
              <a:t>()    </a:t>
            </a:r>
          </a:p>
          <a:p>
            <a:r>
              <a:rPr lang="en-GB" dirty="0"/>
              <a:t>        print((</a:t>
            </a:r>
            <a:r>
              <a:rPr lang="en-GB" dirty="0" err="1"/>
              <a:t>leftside</a:t>
            </a:r>
            <a:r>
              <a:rPr lang="en-GB" dirty="0"/>
              <a:t>),(</a:t>
            </a:r>
            <a:r>
              <a:rPr lang="en-GB" dirty="0" err="1"/>
              <a:t>leftfront</a:t>
            </a:r>
            <a:r>
              <a:rPr lang="en-GB" dirty="0"/>
              <a:t>),(</a:t>
            </a:r>
            <a:r>
              <a:rPr lang="en-GB" dirty="0" err="1"/>
              <a:t>rightfront</a:t>
            </a:r>
            <a:r>
              <a:rPr lang="en-GB" dirty="0"/>
              <a:t>),(</a:t>
            </a:r>
            <a:r>
              <a:rPr lang="en-GB" dirty="0" err="1"/>
              <a:t>rightside</a:t>
            </a:r>
            <a:r>
              <a:rPr lang="en-GB" dirty="0"/>
              <a:t>),)</a:t>
            </a:r>
          </a:p>
          <a:p>
            <a:r>
              <a:rPr lang="en-GB" dirty="0"/>
              <a:t>        </a:t>
            </a:r>
            <a:r>
              <a:rPr lang="en-GB" dirty="0" err="1"/>
              <a:t>time.sleep</a:t>
            </a:r>
            <a:r>
              <a:rPr lang="en-GB" dirty="0"/>
              <a:t>(.5) # white 4,500, black  55,000</a:t>
            </a:r>
          </a:p>
          <a:p>
            <a:r>
              <a:rPr lang="en-GB" dirty="0"/>
              <a:t>    return</a:t>
            </a:r>
          </a:p>
          <a:p>
            <a:endParaRPr lang="en-GB" dirty="0"/>
          </a:p>
          <a:p>
            <a:r>
              <a:rPr lang="en-GB" dirty="0"/>
              <a:t>def </a:t>
            </a:r>
            <a:r>
              <a:rPr lang="en-GB" dirty="0" err="1"/>
              <a:t>switchread</a:t>
            </a:r>
            <a:r>
              <a:rPr lang="en-GB" dirty="0"/>
              <a:t>():</a:t>
            </a:r>
          </a:p>
          <a:p>
            <a:r>
              <a:rPr lang="en-GB" dirty="0"/>
              <a:t>    global </a:t>
            </a:r>
            <a:r>
              <a:rPr lang="en-GB" dirty="0" err="1"/>
              <a:t>swvalue</a:t>
            </a:r>
            <a:endParaRPr lang="en-GB" dirty="0"/>
          </a:p>
          <a:p>
            <a:r>
              <a:rPr lang="en-GB" dirty="0"/>
              <a:t>    </a:t>
            </a:r>
            <a:r>
              <a:rPr lang="en-GB" dirty="0" err="1"/>
              <a:t>swvalue</a:t>
            </a:r>
            <a:r>
              <a:rPr lang="en-GB" dirty="0"/>
              <a:t> = </a:t>
            </a:r>
            <a:r>
              <a:rPr lang="en-GB" dirty="0" err="1"/>
              <a:t>Switch.value</a:t>
            </a:r>
            <a:r>
              <a:rPr lang="en-GB" dirty="0"/>
              <a:t>() # = 0, or 1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def </a:t>
            </a:r>
            <a:r>
              <a:rPr lang="en-GB" dirty="0" err="1"/>
              <a:t>switchtest</a:t>
            </a:r>
            <a:r>
              <a:rPr lang="en-GB" dirty="0"/>
              <a:t>():</a:t>
            </a:r>
          </a:p>
          <a:p>
            <a:r>
              <a:rPr lang="en-GB" dirty="0"/>
              <a:t>    while True:</a:t>
            </a:r>
          </a:p>
          <a:p>
            <a:r>
              <a:rPr lang="en-GB" dirty="0"/>
              <a:t>        global </a:t>
            </a:r>
            <a:r>
              <a:rPr lang="en-GB" dirty="0" err="1"/>
              <a:t>swvalue</a:t>
            </a:r>
            <a:endParaRPr lang="en-GB" dirty="0"/>
          </a:p>
          <a:p>
            <a:r>
              <a:rPr lang="en-GB" dirty="0"/>
              <a:t>        </a:t>
            </a:r>
            <a:r>
              <a:rPr lang="en-GB" dirty="0" err="1"/>
              <a:t>switchread</a:t>
            </a:r>
            <a:r>
              <a:rPr lang="en-GB" dirty="0"/>
              <a:t>()    </a:t>
            </a:r>
          </a:p>
          <a:p>
            <a:r>
              <a:rPr lang="en-GB" dirty="0"/>
              <a:t>        print(("switch"),(</a:t>
            </a:r>
            <a:r>
              <a:rPr lang="en-GB" dirty="0" err="1"/>
              <a:t>swvalue</a:t>
            </a:r>
            <a:r>
              <a:rPr lang="en-GB" dirty="0"/>
              <a:t>))</a:t>
            </a:r>
          </a:p>
          <a:p>
            <a:r>
              <a:rPr lang="en-GB" dirty="0"/>
              <a:t>        </a:t>
            </a:r>
            <a:r>
              <a:rPr lang="en-GB" dirty="0" err="1"/>
              <a:t>time.sleep</a:t>
            </a:r>
            <a:r>
              <a:rPr lang="en-GB" dirty="0"/>
              <a:t>(.5) #</a:t>
            </a:r>
          </a:p>
        </p:txBody>
      </p:sp>
    </p:spTree>
    <p:extLst>
      <p:ext uri="{BB962C8B-B14F-4D97-AF65-F5344CB8AC3E}">
        <p14:creationId xmlns:p14="http://schemas.microsoft.com/office/powerpoint/2010/main" val="20609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4962D02-DA67-F56E-3F87-B1B4CB59FA8C}"/>
              </a:ext>
            </a:extLst>
          </p:cNvPr>
          <p:cNvSpPr txBox="1"/>
          <p:nvPr/>
        </p:nvSpPr>
        <p:spPr>
          <a:xfrm>
            <a:off x="554182" y="725116"/>
            <a:ext cx="896850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STEP 1 – Replace or leave out the R7 10K</a:t>
            </a:r>
            <a:r>
              <a:rPr lang="el-GR" sz="2800" dirty="0"/>
              <a:t>Ὠ</a:t>
            </a:r>
            <a:r>
              <a:rPr lang="en-GB" sz="2800" dirty="0"/>
              <a:t> resistor</a:t>
            </a:r>
          </a:p>
          <a:p>
            <a:r>
              <a:rPr lang="en-GB" sz="2800" dirty="0"/>
              <a:t>This will stop the battery voltage/2 being fed to GP15 which could be above the 3.3v input pin voltage limit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7F3F6C-02C4-CDF0-707F-BC493E4D3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72" y="2560004"/>
            <a:ext cx="3893128" cy="4006442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639D0B3C-DA64-72A2-198A-7E4FEFAF1769}"/>
              </a:ext>
            </a:extLst>
          </p:cNvPr>
          <p:cNvSpPr/>
          <p:nvPr/>
        </p:nvSpPr>
        <p:spPr>
          <a:xfrm>
            <a:off x="4267200" y="3823855"/>
            <a:ext cx="1404257" cy="117301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521A77-AA1D-8AE2-B095-61E6F8387936}"/>
              </a:ext>
            </a:extLst>
          </p:cNvPr>
          <p:cNvSpPr txBox="1"/>
          <p:nvPr/>
        </p:nvSpPr>
        <p:spPr>
          <a:xfrm>
            <a:off x="5671457" y="4117976"/>
            <a:ext cx="3147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Remove this resistor</a:t>
            </a:r>
          </a:p>
        </p:txBody>
      </p:sp>
    </p:spTree>
    <p:extLst>
      <p:ext uri="{BB962C8B-B14F-4D97-AF65-F5344CB8AC3E}">
        <p14:creationId xmlns:p14="http://schemas.microsoft.com/office/powerpoint/2010/main" val="3607513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3DD879-417D-BD30-B569-8565E610DE82}"/>
              </a:ext>
            </a:extLst>
          </p:cNvPr>
          <p:cNvSpPr txBox="1"/>
          <p:nvPr/>
        </p:nvSpPr>
        <p:spPr>
          <a:xfrm>
            <a:off x="206478" y="262695"/>
            <a:ext cx="4955458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def </a:t>
            </a:r>
            <a:r>
              <a:rPr lang="en-GB" dirty="0" err="1"/>
              <a:t>progdisp</a:t>
            </a:r>
            <a:r>
              <a:rPr lang="en-GB" dirty="0"/>
              <a:t>():</a:t>
            </a:r>
          </a:p>
          <a:p>
            <a:r>
              <a:rPr lang="en-GB" dirty="0"/>
              <a:t>    global </a:t>
            </a:r>
            <a:r>
              <a:rPr lang="en-GB" dirty="0" err="1"/>
              <a:t>swvalue</a:t>
            </a:r>
            <a:r>
              <a:rPr lang="en-GB" dirty="0"/>
              <a:t>, </a:t>
            </a:r>
            <a:r>
              <a:rPr lang="en-GB" dirty="0" err="1"/>
              <a:t>progno</a:t>
            </a:r>
            <a:endParaRPr lang="en-GB" dirty="0"/>
          </a:p>
          <a:p>
            <a:r>
              <a:rPr lang="en-GB" dirty="0"/>
              <a:t>    </a:t>
            </a:r>
            <a:r>
              <a:rPr lang="en-GB" dirty="0" err="1"/>
              <a:t>switchread</a:t>
            </a:r>
            <a:r>
              <a:rPr lang="en-GB" dirty="0"/>
              <a:t>()+</a:t>
            </a:r>
          </a:p>
          <a:p>
            <a:r>
              <a:rPr lang="en-GB" dirty="0"/>
              <a:t>    if(</a:t>
            </a:r>
            <a:r>
              <a:rPr lang="en-GB" dirty="0" err="1"/>
              <a:t>swvalue</a:t>
            </a:r>
            <a:r>
              <a:rPr lang="en-GB" dirty="0"/>
              <a:t> == 1):</a:t>
            </a:r>
          </a:p>
          <a:p>
            <a:r>
              <a:rPr lang="en-GB" dirty="0"/>
              <a:t>        </a:t>
            </a:r>
            <a:r>
              <a:rPr lang="en-GB" dirty="0" err="1"/>
              <a:t>progno</a:t>
            </a:r>
            <a:r>
              <a:rPr lang="en-GB" dirty="0"/>
              <a:t> = </a:t>
            </a:r>
            <a:r>
              <a:rPr lang="en-GB" dirty="0" err="1"/>
              <a:t>progno</a:t>
            </a:r>
            <a:r>
              <a:rPr lang="en-GB" dirty="0"/>
              <a:t> + 1</a:t>
            </a:r>
          </a:p>
          <a:p>
            <a:r>
              <a:rPr lang="en-GB" dirty="0"/>
              <a:t>        </a:t>
            </a:r>
            <a:r>
              <a:rPr lang="en-GB" dirty="0" err="1"/>
              <a:t>time.sleep</a:t>
            </a:r>
            <a:r>
              <a:rPr lang="en-GB" dirty="0"/>
              <a:t>(.5) </a:t>
            </a:r>
          </a:p>
          <a:p>
            <a:r>
              <a:rPr lang="en-GB" dirty="0"/>
              <a:t>    p1count = </a:t>
            </a:r>
            <a:r>
              <a:rPr lang="en-GB" dirty="0" err="1"/>
              <a:t>progno</a:t>
            </a:r>
            <a:endParaRPr lang="en-GB" dirty="0"/>
          </a:p>
          <a:p>
            <a:r>
              <a:rPr lang="en-GB" dirty="0"/>
              <a:t>    </a:t>
            </a:r>
            <a:r>
              <a:rPr lang="en-GB" dirty="0" err="1"/>
              <a:t>progno</a:t>
            </a:r>
            <a:r>
              <a:rPr lang="en-GB" dirty="0"/>
              <a:t> = p1count - (int(p1count / 8) * 8) # this gets it in range 0 to 7</a:t>
            </a:r>
          </a:p>
          <a:p>
            <a:r>
              <a:rPr lang="en-GB" dirty="0"/>
              <a:t>    bit2 = p1count - (int(p1count / 2) * 2) # this extracts bit 3</a:t>
            </a:r>
          </a:p>
          <a:p>
            <a:r>
              <a:rPr lang="en-GB" dirty="0"/>
              <a:t>    p1count = int(p1count / 2)</a:t>
            </a:r>
          </a:p>
          <a:p>
            <a:r>
              <a:rPr lang="en-GB" dirty="0"/>
              <a:t>    bit1 = p1count - (int(p1count / 2) * 2) # this extracts bit 2</a:t>
            </a:r>
          </a:p>
          <a:p>
            <a:r>
              <a:rPr lang="en-GB" dirty="0"/>
              <a:t>    p1count = int(p1count / 2)</a:t>
            </a:r>
          </a:p>
          <a:p>
            <a:r>
              <a:rPr lang="en-GB" dirty="0"/>
              <a:t>    bit0 = p1count - (int(p1count / 2) * 2) # this extracts bit 1</a:t>
            </a:r>
          </a:p>
          <a:p>
            <a:r>
              <a:rPr lang="en-GB" dirty="0"/>
              <a:t>    p1count = int(p1count / 2)</a:t>
            </a:r>
          </a:p>
          <a:p>
            <a:r>
              <a:rPr lang="en-GB" dirty="0"/>
              <a:t>    if (bit0 == 1):</a:t>
            </a:r>
          </a:p>
          <a:p>
            <a:r>
              <a:rPr lang="en-GB" dirty="0"/>
              <a:t>        SENSOR1_PIN.value(True)</a:t>
            </a:r>
          </a:p>
          <a:p>
            <a:r>
              <a:rPr lang="en-GB" dirty="0"/>
              <a:t>    else:</a:t>
            </a:r>
          </a:p>
          <a:p>
            <a:r>
              <a:rPr lang="en-GB" dirty="0"/>
              <a:t>        SENSOR1_PIN.value(False)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E70C48-9E85-93C2-25E8-674DFE7D8FCE}"/>
              </a:ext>
            </a:extLst>
          </p:cNvPr>
          <p:cNvSpPr txBox="1"/>
          <p:nvPr/>
        </p:nvSpPr>
        <p:spPr>
          <a:xfrm>
            <a:off x="4950542" y="262695"/>
            <a:ext cx="4955458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 if (bit1 == 1):</a:t>
            </a:r>
          </a:p>
          <a:p>
            <a:r>
              <a:rPr lang="en-GB" dirty="0"/>
              <a:t>        SENSOR2_PIN.value(True)</a:t>
            </a:r>
          </a:p>
          <a:p>
            <a:r>
              <a:rPr lang="en-GB" dirty="0"/>
              <a:t>    else:</a:t>
            </a:r>
          </a:p>
          <a:p>
            <a:r>
              <a:rPr lang="en-GB" dirty="0"/>
              <a:t>        SENSOR2_PIN.value(False)</a:t>
            </a:r>
          </a:p>
          <a:p>
            <a:r>
              <a:rPr lang="en-GB" dirty="0"/>
              <a:t>    if (bit2 == 1):</a:t>
            </a:r>
          </a:p>
          <a:p>
            <a:r>
              <a:rPr lang="en-GB" dirty="0"/>
              <a:t>        </a:t>
            </a:r>
            <a:r>
              <a:rPr lang="en-GB" dirty="0" err="1"/>
              <a:t>LED_PIN.value</a:t>
            </a:r>
            <a:r>
              <a:rPr lang="en-GB" dirty="0"/>
              <a:t>(True)</a:t>
            </a:r>
          </a:p>
          <a:p>
            <a:r>
              <a:rPr lang="en-GB" dirty="0"/>
              <a:t>    else:</a:t>
            </a:r>
          </a:p>
          <a:p>
            <a:r>
              <a:rPr lang="en-GB" dirty="0"/>
              <a:t>        </a:t>
            </a:r>
            <a:r>
              <a:rPr lang="en-GB" dirty="0" err="1"/>
              <a:t>LED_PIN.value</a:t>
            </a:r>
            <a:r>
              <a:rPr lang="en-GB" dirty="0"/>
              <a:t>(False) </a:t>
            </a:r>
          </a:p>
          <a:p>
            <a:r>
              <a:rPr lang="en-GB" dirty="0"/>
              <a:t>def </a:t>
            </a:r>
            <a:r>
              <a:rPr lang="en-GB" dirty="0" err="1"/>
              <a:t>encoderread</a:t>
            </a:r>
            <a:r>
              <a:rPr lang="en-GB" dirty="0"/>
              <a:t>():</a:t>
            </a:r>
          </a:p>
          <a:p>
            <a:r>
              <a:rPr lang="en-GB" dirty="0"/>
              <a:t>    global lefte1, lefte2, righte1, righte2</a:t>
            </a:r>
          </a:p>
          <a:p>
            <a:r>
              <a:rPr lang="en-GB" dirty="0"/>
              <a:t>    lefte1 = Leftenc1.value</a:t>
            </a:r>
          </a:p>
          <a:p>
            <a:r>
              <a:rPr lang="en-GB" dirty="0"/>
              <a:t>    lefte2 = Leftenc2.value</a:t>
            </a:r>
          </a:p>
          <a:p>
            <a:r>
              <a:rPr lang="en-GB" dirty="0"/>
              <a:t>    righte1 = Rightenc1.value</a:t>
            </a:r>
          </a:p>
          <a:p>
            <a:r>
              <a:rPr lang="en-GB" dirty="0"/>
              <a:t>    righte2 = Rightenc2.value</a:t>
            </a:r>
          </a:p>
          <a:p>
            <a:r>
              <a:rPr lang="en-GB" dirty="0"/>
              <a:t>def </a:t>
            </a:r>
            <a:r>
              <a:rPr lang="en-GB" dirty="0" err="1"/>
              <a:t>encodertest</a:t>
            </a:r>
            <a:r>
              <a:rPr lang="en-GB" dirty="0"/>
              <a:t>():</a:t>
            </a:r>
          </a:p>
          <a:p>
            <a:r>
              <a:rPr lang="en-GB" dirty="0"/>
              <a:t>    global lefte1, lefte2, righte1, righte2, l1count, l2count, r1count, r2count</a:t>
            </a:r>
          </a:p>
          <a:p>
            <a:r>
              <a:rPr lang="en-GB" dirty="0"/>
              <a:t>    while True:</a:t>
            </a:r>
          </a:p>
          <a:p>
            <a:r>
              <a:rPr lang="en-GB" dirty="0"/>
              <a:t>        </a:t>
            </a:r>
            <a:r>
              <a:rPr lang="en-GB" dirty="0" err="1"/>
              <a:t>encoderread</a:t>
            </a:r>
            <a:r>
              <a:rPr lang="en-GB" dirty="0"/>
              <a:t>()</a:t>
            </a:r>
          </a:p>
          <a:p>
            <a:r>
              <a:rPr lang="en-GB" dirty="0"/>
              <a:t>        print((l1count), (l2count), (r1count), (r2count),)</a:t>
            </a:r>
          </a:p>
          <a:p>
            <a:r>
              <a:rPr lang="en-GB" dirty="0"/>
              <a:t>        </a:t>
            </a:r>
            <a:r>
              <a:rPr lang="en-GB" dirty="0" err="1"/>
              <a:t>time.sleep</a:t>
            </a:r>
            <a:r>
              <a:rPr lang="en-GB" dirty="0"/>
              <a:t>(.5)</a:t>
            </a:r>
          </a:p>
          <a:p>
            <a:r>
              <a:rPr lang="en-GB" dirty="0"/>
              <a:t>    return</a:t>
            </a:r>
          </a:p>
        </p:txBody>
      </p:sp>
    </p:spTree>
    <p:extLst>
      <p:ext uri="{BB962C8B-B14F-4D97-AF65-F5344CB8AC3E}">
        <p14:creationId xmlns:p14="http://schemas.microsoft.com/office/powerpoint/2010/main" val="1834470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6EC92A-37AF-4086-CE99-CF7BAC97DC41}"/>
              </a:ext>
            </a:extLst>
          </p:cNvPr>
          <p:cNvSpPr txBox="1"/>
          <p:nvPr/>
        </p:nvSpPr>
        <p:spPr>
          <a:xfrm>
            <a:off x="206478" y="332370"/>
            <a:ext cx="4955458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def </a:t>
            </a:r>
            <a:r>
              <a:rPr lang="en-GB" dirty="0" err="1"/>
              <a:t>encountdisp</a:t>
            </a:r>
            <a:r>
              <a:rPr lang="en-GB" dirty="0"/>
              <a:t>(): </a:t>
            </a:r>
          </a:p>
          <a:p>
            <a:r>
              <a:rPr lang="en-GB" dirty="0"/>
              <a:t>    global l1count, l2count, r1count, r2count</a:t>
            </a:r>
          </a:p>
          <a:p>
            <a:r>
              <a:rPr lang="en-GB" dirty="0"/>
              <a:t>    global bit0, bit1, bit2, </a:t>
            </a:r>
            <a:r>
              <a:rPr lang="en-GB" dirty="0" err="1"/>
              <a:t>progno</a:t>
            </a:r>
            <a:endParaRPr lang="en-GB" dirty="0"/>
          </a:p>
          <a:p>
            <a:r>
              <a:rPr lang="en-GB" dirty="0"/>
              <a:t>    p1count = int(l1count / 8)</a:t>
            </a:r>
          </a:p>
          <a:p>
            <a:r>
              <a:rPr lang="en-GB" dirty="0"/>
              <a:t>    </a:t>
            </a:r>
            <a:r>
              <a:rPr lang="en-GB" dirty="0" err="1"/>
              <a:t>progno</a:t>
            </a:r>
            <a:r>
              <a:rPr lang="en-GB" dirty="0"/>
              <a:t> = p1count - (int(p1count / 8) * 8) # this gets it in range 0 to 7</a:t>
            </a:r>
          </a:p>
          <a:p>
            <a:r>
              <a:rPr lang="en-GB" dirty="0"/>
              <a:t>    bit2 = p1count - (int(p1count / 2) * 2) # this extracts bit 3</a:t>
            </a:r>
          </a:p>
          <a:p>
            <a:r>
              <a:rPr lang="en-GB" dirty="0"/>
              <a:t>    p1count = int(p1count / 2)</a:t>
            </a:r>
          </a:p>
          <a:p>
            <a:r>
              <a:rPr lang="en-GB" dirty="0"/>
              <a:t>    bit1 = p1count - (int(p1count / 2) * 2) # this extracts bit 2</a:t>
            </a:r>
          </a:p>
          <a:p>
            <a:r>
              <a:rPr lang="en-GB" dirty="0"/>
              <a:t>    p1count = int(p1count / 2)</a:t>
            </a:r>
          </a:p>
          <a:p>
            <a:r>
              <a:rPr lang="en-GB" dirty="0"/>
              <a:t>    bit0 = p1count - (int(p1count / 2) * 2) # this extracts bit 1</a:t>
            </a:r>
          </a:p>
          <a:p>
            <a:r>
              <a:rPr lang="en-GB" dirty="0"/>
              <a:t>    p1count = int(p1count / 2)</a:t>
            </a:r>
          </a:p>
          <a:p>
            <a:r>
              <a:rPr lang="en-GB" dirty="0"/>
              <a:t>    if (bit0 == 1):</a:t>
            </a:r>
          </a:p>
          <a:p>
            <a:r>
              <a:rPr lang="en-GB" dirty="0"/>
              <a:t>        SENSOR1_PIN.value(True)</a:t>
            </a:r>
          </a:p>
          <a:p>
            <a:r>
              <a:rPr lang="en-GB" dirty="0"/>
              <a:t>    else:</a:t>
            </a:r>
          </a:p>
          <a:p>
            <a:r>
              <a:rPr lang="en-GB" dirty="0"/>
              <a:t>        SENSOR1_PIN.value(False)</a:t>
            </a:r>
          </a:p>
          <a:p>
            <a:r>
              <a:rPr lang="en-GB" dirty="0"/>
              <a:t>    if (bit1 == 1):</a:t>
            </a:r>
          </a:p>
          <a:p>
            <a:r>
              <a:rPr lang="en-GB" dirty="0"/>
              <a:t>        SENSOR2_PIN.value(True)</a:t>
            </a:r>
          </a:p>
          <a:p>
            <a:r>
              <a:rPr lang="en-GB" dirty="0"/>
              <a:t>    else:</a:t>
            </a:r>
          </a:p>
          <a:p>
            <a:r>
              <a:rPr lang="en-GB" dirty="0"/>
              <a:t>        SENSOR2_PIN.value(False)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B45400-7E80-7DBE-A212-AC37D1088901}"/>
              </a:ext>
            </a:extLst>
          </p:cNvPr>
          <p:cNvSpPr txBox="1"/>
          <p:nvPr/>
        </p:nvSpPr>
        <p:spPr>
          <a:xfrm>
            <a:off x="4950542" y="751344"/>
            <a:ext cx="4955458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 if (bit2 == 1):</a:t>
            </a:r>
          </a:p>
          <a:p>
            <a:r>
              <a:rPr lang="en-GB" dirty="0"/>
              <a:t>        </a:t>
            </a:r>
            <a:r>
              <a:rPr lang="en-GB" dirty="0" err="1"/>
              <a:t>LED_PIN.value</a:t>
            </a:r>
            <a:r>
              <a:rPr lang="en-GB" dirty="0"/>
              <a:t>(True)</a:t>
            </a:r>
          </a:p>
          <a:p>
            <a:r>
              <a:rPr lang="en-GB" dirty="0"/>
              <a:t>    else:</a:t>
            </a:r>
          </a:p>
          <a:p>
            <a:r>
              <a:rPr lang="en-GB" dirty="0"/>
              <a:t>        </a:t>
            </a:r>
            <a:r>
              <a:rPr lang="en-GB" dirty="0" err="1"/>
              <a:t>LED_PIN.value</a:t>
            </a:r>
            <a:r>
              <a:rPr lang="en-GB" dirty="0"/>
              <a:t>(False) </a:t>
            </a:r>
          </a:p>
          <a:p>
            <a:endParaRPr lang="en-GB" dirty="0"/>
          </a:p>
          <a:p>
            <a:r>
              <a:rPr lang="en-GB" dirty="0"/>
              <a:t>  #  print (l1count, </a:t>
            </a:r>
            <a:r>
              <a:rPr lang="en-GB" dirty="0" err="1"/>
              <a:t>progno</a:t>
            </a:r>
            <a:r>
              <a:rPr lang="en-GB" dirty="0"/>
              <a:t>, bit0, bit1, bit2,)</a:t>
            </a:r>
          </a:p>
          <a:p>
            <a:endParaRPr lang="en-GB" dirty="0"/>
          </a:p>
          <a:p>
            <a:r>
              <a:rPr lang="en-GB" dirty="0"/>
              <a:t>def </a:t>
            </a:r>
            <a:r>
              <a:rPr lang="en-GB" dirty="0" err="1"/>
              <a:t>leftcount</a:t>
            </a:r>
            <a:r>
              <a:rPr lang="en-GB" dirty="0"/>
              <a:t>():</a:t>
            </a:r>
          </a:p>
          <a:p>
            <a:r>
              <a:rPr lang="en-GB" dirty="0"/>
              <a:t>    global lefte1, lefte2, righte1, righte2, l1count, l2count, r1count, r2count</a:t>
            </a:r>
          </a:p>
          <a:p>
            <a:r>
              <a:rPr lang="en-GB" dirty="0"/>
              <a:t>    l1count = l1count+1</a:t>
            </a:r>
          </a:p>
          <a:p>
            <a:r>
              <a:rPr lang="en-GB" dirty="0"/>
              <a:t>    l2count = l2count+1</a:t>
            </a:r>
          </a:p>
          <a:p>
            <a:r>
              <a:rPr lang="en-GB" dirty="0"/>
              <a:t>    return</a:t>
            </a:r>
          </a:p>
          <a:p>
            <a:endParaRPr lang="en-GB" dirty="0"/>
          </a:p>
          <a:p>
            <a:r>
              <a:rPr lang="en-GB" dirty="0"/>
              <a:t>def </a:t>
            </a:r>
            <a:r>
              <a:rPr lang="en-GB" dirty="0" err="1"/>
              <a:t>rightcount</a:t>
            </a:r>
            <a:r>
              <a:rPr lang="en-GB" dirty="0"/>
              <a:t>():</a:t>
            </a:r>
          </a:p>
          <a:p>
            <a:r>
              <a:rPr lang="en-GB" dirty="0"/>
              <a:t>    global lefte1, lefte2, righte1, righte2, l1count, l2count, r1count, r2count</a:t>
            </a:r>
          </a:p>
          <a:p>
            <a:r>
              <a:rPr lang="en-GB" dirty="0"/>
              <a:t>    r1count = r1count+1</a:t>
            </a:r>
          </a:p>
          <a:p>
            <a:r>
              <a:rPr lang="en-GB" dirty="0"/>
              <a:t>    r2count = r2count+1</a:t>
            </a:r>
          </a:p>
          <a:p>
            <a:r>
              <a:rPr lang="en-GB" dirty="0"/>
              <a:t>    return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83257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DCEE93-9B57-A238-3EA3-19CB1B407398}"/>
              </a:ext>
            </a:extLst>
          </p:cNvPr>
          <p:cNvSpPr txBox="1"/>
          <p:nvPr/>
        </p:nvSpPr>
        <p:spPr>
          <a:xfrm>
            <a:off x="324465" y="527660"/>
            <a:ext cx="495545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# Line follower code</a:t>
            </a:r>
          </a:p>
          <a:p>
            <a:r>
              <a:rPr lang="en-GB" dirty="0"/>
              <a:t>def </a:t>
            </a:r>
            <a:r>
              <a:rPr lang="en-GB" dirty="0" err="1"/>
              <a:t>widelinefollow</a:t>
            </a:r>
            <a:r>
              <a:rPr lang="en-GB" dirty="0"/>
              <a:t>():</a:t>
            </a:r>
          </a:p>
          <a:p>
            <a:r>
              <a:rPr lang="en-GB" dirty="0"/>
              <a:t>    global </a:t>
            </a:r>
            <a:r>
              <a:rPr lang="en-GB" dirty="0" err="1"/>
              <a:t>leftfront</a:t>
            </a:r>
            <a:r>
              <a:rPr lang="en-GB" dirty="0"/>
              <a:t>, </a:t>
            </a:r>
            <a:r>
              <a:rPr lang="en-GB" dirty="0" err="1"/>
              <a:t>rightfront</a:t>
            </a:r>
            <a:r>
              <a:rPr lang="en-GB" dirty="0"/>
              <a:t>, </a:t>
            </a:r>
            <a:r>
              <a:rPr lang="en-GB" dirty="0" err="1"/>
              <a:t>leftspeed</a:t>
            </a:r>
            <a:r>
              <a:rPr lang="en-GB" dirty="0"/>
              <a:t>, </a:t>
            </a:r>
            <a:r>
              <a:rPr lang="en-GB" dirty="0" err="1"/>
              <a:t>rightspeed</a:t>
            </a:r>
            <a:endParaRPr lang="en-GB" dirty="0"/>
          </a:p>
          <a:p>
            <a:r>
              <a:rPr lang="en-GB" dirty="0"/>
              <a:t>    </a:t>
            </a:r>
            <a:r>
              <a:rPr lang="en-GB" dirty="0" err="1"/>
              <a:t>basespeed</a:t>
            </a:r>
            <a:r>
              <a:rPr lang="en-GB" dirty="0"/>
              <a:t> = 8000 - </a:t>
            </a:r>
            <a:r>
              <a:rPr lang="en-GB" dirty="0" err="1"/>
              <a:t>slowdownby</a:t>
            </a:r>
            <a:endParaRPr lang="en-GB" dirty="0"/>
          </a:p>
          <a:p>
            <a:r>
              <a:rPr lang="en-GB" dirty="0"/>
              <a:t>    side = 0</a:t>
            </a:r>
          </a:p>
          <a:p>
            <a:r>
              <a:rPr lang="en-GB" dirty="0"/>
              <a:t>    adjustment = 0</a:t>
            </a:r>
          </a:p>
          <a:p>
            <a:r>
              <a:rPr lang="en-GB" dirty="0"/>
              <a:t>    </a:t>
            </a:r>
            <a:r>
              <a:rPr lang="en-GB" dirty="0" err="1"/>
              <a:t>prevdiff</a:t>
            </a:r>
            <a:r>
              <a:rPr lang="en-GB" dirty="0"/>
              <a:t> = 0</a:t>
            </a:r>
          </a:p>
          <a:p>
            <a:r>
              <a:rPr lang="en-GB" dirty="0"/>
              <a:t>    while True:</a:t>
            </a:r>
          </a:p>
          <a:p>
            <a:r>
              <a:rPr lang="en-GB" dirty="0"/>
              <a:t>        </a:t>
            </a:r>
            <a:r>
              <a:rPr lang="en-GB" dirty="0" err="1"/>
              <a:t>photoread</a:t>
            </a:r>
            <a:r>
              <a:rPr lang="en-GB" dirty="0"/>
              <a:t>()</a:t>
            </a:r>
          </a:p>
          <a:p>
            <a:r>
              <a:rPr lang="en-GB" dirty="0"/>
              <a:t>        if (</a:t>
            </a:r>
            <a:r>
              <a:rPr lang="en-GB" dirty="0" err="1"/>
              <a:t>leftfront</a:t>
            </a:r>
            <a:r>
              <a:rPr lang="en-GB" dirty="0"/>
              <a:t> &lt; 10000):  # put LED </a:t>
            </a:r>
            <a:r>
              <a:rPr lang="en-GB" dirty="0" err="1"/>
              <a:t>indics</a:t>
            </a:r>
            <a:r>
              <a:rPr lang="en-GB" dirty="0"/>
              <a:t> on </a:t>
            </a:r>
          </a:p>
          <a:p>
            <a:r>
              <a:rPr lang="en-GB" dirty="0"/>
              <a:t>            SENSOR1_PIN.value(True)</a:t>
            </a:r>
          </a:p>
          <a:p>
            <a:r>
              <a:rPr lang="en-GB" dirty="0"/>
              <a:t>        else :</a:t>
            </a:r>
          </a:p>
          <a:p>
            <a:r>
              <a:rPr lang="en-GB" dirty="0"/>
              <a:t>            SENSOR1_PIN.value(False)</a:t>
            </a:r>
          </a:p>
          <a:p>
            <a:r>
              <a:rPr lang="en-GB" dirty="0"/>
              <a:t>        if (</a:t>
            </a:r>
            <a:r>
              <a:rPr lang="en-GB" dirty="0" err="1"/>
              <a:t>rightfront</a:t>
            </a:r>
            <a:r>
              <a:rPr lang="en-GB" dirty="0"/>
              <a:t> &lt; 10000):</a:t>
            </a:r>
          </a:p>
          <a:p>
            <a:r>
              <a:rPr lang="en-GB" dirty="0"/>
              <a:t>            SENSOR2_PIN.value(True)</a:t>
            </a:r>
          </a:p>
          <a:p>
            <a:r>
              <a:rPr lang="en-GB" dirty="0"/>
              <a:t>        else :</a:t>
            </a:r>
          </a:p>
          <a:p>
            <a:r>
              <a:rPr lang="en-GB" dirty="0"/>
              <a:t>            SENSOR2_PIN.value(False)       </a:t>
            </a:r>
          </a:p>
          <a:p>
            <a:r>
              <a:rPr lang="en-GB" dirty="0"/>
              <a:t> </a:t>
            </a:r>
            <a:r>
              <a:rPr lang="en-GB" dirty="0" err="1"/>
              <a:t>sensordiff</a:t>
            </a:r>
            <a:r>
              <a:rPr lang="en-GB" dirty="0"/>
              <a:t> = (</a:t>
            </a:r>
            <a:r>
              <a:rPr lang="en-GB" dirty="0" err="1"/>
              <a:t>leftfront</a:t>
            </a:r>
            <a:r>
              <a:rPr lang="en-GB" dirty="0"/>
              <a:t> - </a:t>
            </a:r>
            <a:r>
              <a:rPr lang="en-GB" dirty="0" err="1"/>
              <a:t>rightfront</a:t>
            </a:r>
            <a:r>
              <a:rPr lang="en-GB" dirty="0"/>
              <a:t>) / 6</a:t>
            </a:r>
          </a:p>
          <a:p>
            <a:r>
              <a:rPr lang="en-GB" dirty="0"/>
              <a:t>        </a:t>
            </a:r>
            <a:r>
              <a:rPr lang="en-GB" dirty="0" err="1"/>
              <a:t>dterm</a:t>
            </a:r>
            <a:r>
              <a:rPr lang="en-GB" dirty="0"/>
              <a:t> = (</a:t>
            </a:r>
            <a:r>
              <a:rPr lang="en-GB" dirty="0" err="1"/>
              <a:t>sensordiff</a:t>
            </a:r>
            <a:r>
              <a:rPr lang="en-GB" dirty="0"/>
              <a:t> - </a:t>
            </a:r>
            <a:r>
              <a:rPr lang="en-GB" dirty="0" err="1"/>
              <a:t>prevdiff</a:t>
            </a:r>
            <a:r>
              <a:rPr lang="en-GB" dirty="0"/>
              <a:t>) * 3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16045F-288E-66A7-7E96-A69A59D229D7}"/>
              </a:ext>
            </a:extLst>
          </p:cNvPr>
          <p:cNvSpPr txBox="1"/>
          <p:nvPr/>
        </p:nvSpPr>
        <p:spPr>
          <a:xfrm>
            <a:off x="4709652" y="243879"/>
            <a:ext cx="5112774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if (</a:t>
            </a:r>
            <a:r>
              <a:rPr lang="en-GB" dirty="0" err="1"/>
              <a:t>sensordiff</a:t>
            </a:r>
            <a:r>
              <a:rPr lang="en-GB" dirty="0"/>
              <a:t> &gt; 40000):</a:t>
            </a:r>
          </a:p>
          <a:p>
            <a:r>
              <a:rPr lang="en-GB" dirty="0"/>
              <a:t>            </a:t>
            </a:r>
            <a:r>
              <a:rPr lang="en-GB" dirty="0" err="1"/>
              <a:t>sensordiff</a:t>
            </a:r>
            <a:r>
              <a:rPr lang="en-GB" dirty="0"/>
              <a:t> = 40000</a:t>
            </a:r>
          </a:p>
          <a:p>
            <a:r>
              <a:rPr lang="en-GB" dirty="0"/>
              <a:t>        if (</a:t>
            </a:r>
            <a:r>
              <a:rPr lang="en-GB" dirty="0" err="1"/>
              <a:t>sensordiff</a:t>
            </a:r>
            <a:r>
              <a:rPr lang="en-GB" dirty="0"/>
              <a:t> &lt; -40000):</a:t>
            </a:r>
          </a:p>
          <a:p>
            <a:r>
              <a:rPr lang="en-GB" dirty="0"/>
              <a:t>            </a:t>
            </a:r>
            <a:r>
              <a:rPr lang="en-GB" dirty="0" err="1"/>
              <a:t>sensordiff</a:t>
            </a:r>
            <a:r>
              <a:rPr lang="en-GB" dirty="0"/>
              <a:t> = - -40000     </a:t>
            </a:r>
          </a:p>
          <a:p>
            <a:r>
              <a:rPr lang="en-GB" dirty="0"/>
              <a:t>        if ((</a:t>
            </a:r>
            <a:r>
              <a:rPr lang="en-GB" dirty="0" err="1"/>
              <a:t>leftfront</a:t>
            </a:r>
            <a:r>
              <a:rPr lang="en-GB" dirty="0"/>
              <a:t> &gt; 20000) and (</a:t>
            </a:r>
            <a:r>
              <a:rPr lang="en-GB" dirty="0" err="1"/>
              <a:t>rightfront</a:t>
            </a:r>
            <a:r>
              <a:rPr lang="en-GB" dirty="0"/>
              <a:t> &gt; 20000)):  # gone off the line</a:t>
            </a:r>
          </a:p>
          <a:p>
            <a:r>
              <a:rPr lang="en-GB" dirty="0"/>
              <a:t>            if (side == 1):</a:t>
            </a:r>
          </a:p>
          <a:p>
            <a:r>
              <a:rPr lang="en-GB" dirty="0"/>
              <a:t>                adjustment = 5000</a:t>
            </a:r>
          </a:p>
          <a:p>
            <a:r>
              <a:rPr lang="en-GB" dirty="0"/>
              <a:t>            if (side == 2):</a:t>
            </a:r>
          </a:p>
          <a:p>
            <a:r>
              <a:rPr lang="en-GB" dirty="0"/>
              <a:t>                adjustment = -5000</a:t>
            </a:r>
          </a:p>
          <a:p>
            <a:r>
              <a:rPr lang="en-GB" dirty="0"/>
              <a:t>        else:                             # proportional control</a:t>
            </a:r>
          </a:p>
          <a:p>
            <a:r>
              <a:rPr lang="en-GB" dirty="0"/>
              <a:t>            adjustment = </a:t>
            </a:r>
            <a:r>
              <a:rPr lang="en-GB" dirty="0" err="1"/>
              <a:t>sensordiff</a:t>
            </a:r>
            <a:endParaRPr lang="en-GB" dirty="0"/>
          </a:p>
          <a:p>
            <a:r>
              <a:rPr lang="en-GB" dirty="0"/>
              <a:t>            if (</a:t>
            </a:r>
            <a:r>
              <a:rPr lang="en-GB" dirty="0" err="1"/>
              <a:t>leftfront</a:t>
            </a:r>
            <a:r>
              <a:rPr lang="en-GB" dirty="0"/>
              <a:t> &gt; </a:t>
            </a:r>
            <a:r>
              <a:rPr lang="en-GB" dirty="0" err="1"/>
              <a:t>rightfront</a:t>
            </a:r>
            <a:r>
              <a:rPr lang="en-GB" dirty="0"/>
              <a:t>):</a:t>
            </a:r>
          </a:p>
          <a:p>
            <a:r>
              <a:rPr lang="en-GB" dirty="0"/>
              <a:t>                side = 1</a:t>
            </a:r>
          </a:p>
          <a:p>
            <a:r>
              <a:rPr lang="en-GB" dirty="0"/>
              <a:t>            if (</a:t>
            </a:r>
            <a:r>
              <a:rPr lang="en-GB" dirty="0" err="1"/>
              <a:t>rightfront</a:t>
            </a:r>
            <a:r>
              <a:rPr lang="en-GB" dirty="0"/>
              <a:t> &gt; </a:t>
            </a:r>
            <a:r>
              <a:rPr lang="en-GB" dirty="0" err="1"/>
              <a:t>leftfront</a:t>
            </a:r>
            <a:r>
              <a:rPr lang="en-GB" dirty="0"/>
              <a:t>):</a:t>
            </a:r>
          </a:p>
          <a:p>
            <a:r>
              <a:rPr lang="en-GB" dirty="0"/>
              <a:t>                side = 2</a:t>
            </a:r>
          </a:p>
          <a:p>
            <a:r>
              <a:rPr lang="en-GB" dirty="0"/>
              <a:t>            adjustment = adjustment + </a:t>
            </a:r>
            <a:r>
              <a:rPr lang="en-GB" dirty="0" err="1"/>
              <a:t>dterm</a:t>
            </a:r>
            <a:r>
              <a:rPr lang="en-GB" dirty="0"/>
              <a:t>                     </a:t>
            </a:r>
          </a:p>
          <a:p>
            <a:r>
              <a:rPr lang="en-GB" dirty="0"/>
              <a:t>        </a:t>
            </a:r>
            <a:r>
              <a:rPr lang="en-GB" dirty="0" err="1"/>
              <a:t>leftspeed</a:t>
            </a:r>
            <a:r>
              <a:rPr lang="en-GB" dirty="0"/>
              <a:t> = int(</a:t>
            </a:r>
            <a:r>
              <a:rPr lang="en-GB" dirty="0" err="1"/>
              <a:t>basespeed</a:t>
            </a:r>
            <a:r>
              <a:rPr lang="en-GB" dirty="0"/>
              <a:t> + adjustment)</a:t>
            </a:r>
          </a:p>
          <a:p>
            <a:r>
              <a:rPr lang="en-GB" dirty="0"/>
              <a:t>        </a:t>
            </a:r>
            <a:r>
              <a:rPr lang="en-GB" dirty="0" err="1"/>
              <a:t>rightspeed</a:t>
            </a:r>
            <a:r>
              <a:rPr lang="en-GB" dirty="0"/>
              <a:t> = int(</a:t>
            </a:r>
            <a:r>
              <a:rPr lang="en-GB" dirty="0" err="1"/>
              <a:t>basespeed</a:t>
            </a:r>
            <a:r>
              <a:rPr lang="en-GB" dirty="0"/>
              <a:t> - adjustment)</a:t>
            </a:r>
          </a:p>
          <a:p>
            <a:r>
              <a:rPr lang="en-GB" dirty="0"/>
              <a:t>        </a:t>
            </a:r>
            <a:r>
              <a:rPr lang="en-GB" dirty="0" err="1"/>
              <a:t>checkspeed</a:t>
            </a:r>
            <a:r>
              <a:rPr lang="en-GB" dirty="0"/>
              <a:t>()</a:t>
            </a:r>
          </a:p>
          <a:p>
            <a:r>
              <a:rPr lang="en-GB" dirty="0"/>
              <a:t>        LMOTOR_PWM.duty_u16(</a:t>
            </a:r>
            <a:r>
              <a:rPr lang="en-GB" dirty="0" err="1"/>
              <a:t>leftspeed</a:t>
            </a:r>
            <a:r>
              <a:rPr lang="en-GB" dirty="0"/>
              <a:t>)</a:t>
            </a:r>
          </a:p>
          <a:p>
            <a:r>
              <a:rPr lang="en-GB" dirty="0"/>
              <a:t>        RMOTOR_PWM.duty_u16(</a:t>
            </a:r>
            <a:r>
              <a:rPr lang="en-GB" dirty="0" err="1"/>
              <a:t>rightspeed</a:t>
            </a:r>
            <a:r>
              <a:rPr lang="en-GB" dirty="0"/>
              <a:t>)</a:t>
            </a:r>
          </a:p>
          <a:p>
            <a:r>
              <a:rPr lang="en-GB" dirty="0"/>
              <a:t>        </a:t>
            </a:r>
            <a:r>
              <a:rPr lang="en-GB" dirty="0" err="1"/>
              <a:t>prevdiff</a:t>
            </a:r>
            <a:r>
              <a:rPr lang="en-GB" dirty="0"/>
              <a:t> = </a:t>
            </a:r>
            <a:r>
              <a:rPr lang="en-GB" dirty="0" err="1"/>
              <a:t>sensordiff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83750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5DF753-A0C6-0BF9-312B-79E347F10C02}"/>
              </a:ext>
            </a:extLst>
          </p:cNvPr>
          <p:cNvSpPr txBox="1"/>
          <p:nvPr/>
        </p:nvSpPr>
        <p:spPr>
          <a:xfrm>
            <a:off x="117988" y="423488"/>
            <a:ext cx="383458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def </a:t>
            </a:r>
            <a:r>
              <a:rPr lang="en-GB" dirty="0" err="1"/>
              <a:t>checkspeed</a:t>
            </a:r>
            <a:r>
              <a:rPr lang="en-GB" dirty="0"/>
              <a:t>():</a:t>
            </a:r>
          </a:p>
          <a:p>
            <a:r>
              <a:rPr lang="en-GB" dirty="0"/>
              <a:t>    global </a:t>
            </a:r>
            <a:r>
              <a:rPr lang="en-GB" dirty="0" err="1"/>
              <a:t>leftspeed</a:t>
            </a:r>
            <a:r>
              <a:rPr lang="en-GB" dirty="0"/>
              <a:t>, </a:t>
            </a:r>
            <a:r>
              <a:rPr lang="en-GB" dirty="0" err="1"/>
              <a:t>rightspeed</a:t>
            </a:r>
            <a:endParaRPr lang="en-GB" dirty="0"/>
          </a:p>
          <a:p>
            <a:r>
              <a:rPr lang="en-GB" dirty="0"/>
              <a:t>    if </a:t>
            </a:r>
            <a:r>
              <a:rPr lang="en-GB" dirty="0" err="1"/>
              <a:t>leftspeed</a:t>
            </a:r>
            <a:r>
              <a:rPr lang="en-GB" dirty="0"/>
              <a:t> &gt; 50000:</a:t>
            </a:r>
          </a:p>
          <a:p>
            <a:r>
              <a:rPr lang="en-GB" dirty="0"/>
              <a:t>        </a:t>
            </a:r>
            <a:r>
              <a:rPr lang="en-GB" dirty="0" err="1"/>
              <a:t>leftspeed</a:t>
            </a:r>
            <a:r>
              <a:rPr lang="en-GB" dirty="0"/>
              <a:t> = 50000</a:t>
            </a:r>
          </a:p>
          <a:p>
            <a:r>
              <a:rPr lang="en-GB" dirty="0"/>
              <a:t>    if </a:t>
            </a:r>
            <a:r>
              <a:rPr lang="en-GB" dirty="0" err="1"/>
              <a:t>rightspeed</a:t>
            </a:r>
            <a:r>
              <a:rPr lang="en-GB" dirty="0"/>
              <a:t> &gt; 50000:</a:t>
            </a:r>
          </a:p>
          <a:p>
            <a:r>
              <a:rPr lang="en-GB" dirty="0"/>
              <a:t>        </a:t>
            </a:r>
            <a:r>
              <a:rPr lang="en-GB" dirty="0" err="1"/>
              <a:t>rightspeed</a:t>
            </a:r>
            <a:r>
              <a:rPr lang="en-GB" dirty="0"/>
              <a:t> = 50000</a:t>
            </a:r>
          </a:p>
          <a:p>
            <a:r>
              <a:rPr lang="en-GB" dirty="0"/>
              <a:t>    if </a:t>
            </a:r>
            <a:r>
              <a:rPr lang="en-GB" dirty="0" err="1"/>
              <a:t>leftspeed</a:t>
            </a:r>
            <a:r>
              <a:rPr lang="en-GB" dirty="0"/>
              <a:t> &lt; 10:</a:t>
            </a:r>
          </a:p>
          <a:p>
            <a:r>
              <a:rPr lang="en-GB" dirty="0"/>
              <a:t>        </a:t>
            </a:r>
            <a:r>
              <a:rPr lang="en-GB" dirty="0" err="1"/>
              <a:t>leftspeed</a:t>
            </a:r>
            <a:r>
              <a:rPr lang="en-GB" dirty="0"/>
              <a:t> = 10</a:t>
            </a:r>
          </a:p>
          <a:p>
            <a:r>
              <a:rPr lang="en-GB" dirty="0"/>
              <a:t>    if </a:t>
            </a:r>
            <a:r>
              <a:rPr lang="en-GB" dirty="0" err="1"/>
              <a:t>rightspeed</a:t>
            </a:r>
            <a:r>
              <a:rPr lang="en-GB" dirty="0"/>
              <a:t> &lt; 10:</a:t>
            </a:r>
          </a:p>
          <a:p>
            <a:r>
              <a:rPr lang="en-GB" dirty="0"/>
              <a:t>        </a:t>
            </a:r>
            <a:r>
              <a:rPr lang="en-GB" dirty="0" err="1"/>
              <a:t>rightspeed</a:t>
            </a:r>
            <a:r>
              <a:rPr lang="en-GB" dirty="0"/>
              <a:t> = 10</a:t>
            </a:r>
          </a:p>
          <a:p>
            <a:r>
              <a:rPr lang="en-GB" dirty="0"/>
              <a:t>    return</a:t>
            </a:r>
          </a:p>
          <a:p>
            <a:r>
              <a:rPr lang="en-GB" dirty="0"/>
              <a:t>       </a:t>
            </a:r>
          </a:p>
          <a:p>
            <a:r>
              <a:rPr lang="en-GB" dirty="0"/>
              <a:t># ------- End of procedure definitions ---------------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32C1B4-AB17-AE13-2DA8-9AE882640B72}"/>
              </a:ext>
            </a:extLst>
          </p:cNvPr>
          <p:cNvSpPr txBox="1"/>
          <p:nvPr/>
        </p:nvSpPr>
        <p:spPr>
          <a:xfrm>
            <a:off x="4070553" y="354662"/>
            <a:ext cx="5815781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# code runs from here</a:t>
            </a:r>
          </a:p>
          <a:p>
            <a:r>
              <a:rPr lang="en-GB" dirty="0" err="1"/>
              <a:t>LED_PIN.value</a:t>
            </a:r>
            <a:r>
              <a:rPr lang="en-GB" dirty="0"/>
              <a:t>(1)     # switch on LED</a:t>
            </a:r>
          </a:p>
          <a:p>
            <a:r>
              <a:rPr lang="en-GB" dirty="0"/>
              <a:t>SENSOR1_PIN.value(1) # switch on sensor1 LED </a:t>
            </a:r>
          </a:p>
          <a:p>
            <a:r>
              <a:rPr lang="en-GB" dirty="0"/>
              <a:t>SENSOR2_PIN.value(1) # switch on sensor2 LED </a:t>
            </a:r>
          </a:p>
          <a:p>
            <a:r>
              <a:rPr lang="en-GB" dirty="0" err="1"/>
              <a:t>RMOTOR_DIR.value</a:t>
            </a:r>
            <a:r>
              <a:rPr lang="en-GB" dirty="0"/>
              <a:t>(1)  # set the right motor direction</a:t>
            </a:r>
          </a:p>
          <a:p>
            <a:r>
              <a:rPr lang="en-GB" dirty="0" err="1"/>
              <a:t>LMOTOR_DIR.value</a:t>
            </a:r>
            <a:r>
              <a:rPr lang="en-GB" dirty="0"/>
              <a:t>(1)  # set the left motor direction</a:t>
            </a:r>
          </a:p>
          <a:p>
            <a:r>
              <a:rPr lang="en-GB" dirty="0"/>
              <a:t>#color = 0</a:t>
            </a:r>
          </a:p>
          <a:p>
            <a:r>
              <a:rPr lang="en-GB" dirty="0"/>
              <a:t>#state = 0</a:t>
            </a:r>
          </a:p>
          <a:p>
            <a:r>
              <a:rPr lang="en-GB" dirty="0"/>
              <a:t># Play tone</a:t>
            </a:r>
          </a:p>
          <a:p>
            <a:r>
              <a:rPr lang="en-GB" dirty="0"/>
              <a:t>PIEZO_PWM = </a:t>
            </a:r>
            <a:r>
              <a:rPr lang="en-GB" dirty="0" err="1"/>
              <a:t>machine.PWM</a:t>
            </a:r>
            <a:r>
              <a:rPr lang="en-GB" dirty="0"/>
              <a:t>(</a:t>
            </a:r>
            <a:r>
              <a:rPr lang="en-GB" dirty="0" err="1"/>
              <a:t>machine.Pin</a:t>
            </a:r>
            <a:r>
              <a:rPr lang="en-GB" dirty="0"/>
              <a:t>(22))</a:t>
            </a:r>
          </a:p>
          <a:p>
            <a:r>
              <a:rPr lang="en-GB" dirty="0" err="1"/>
              <a:t>PIEZO_PWM.freq</a:t>
            </a:r>
            <a:r>
              <a:rPr lang="en-GB" dirty="0"/>
              <a:t>(440)</a:t>
            </a:r>
          </a:p>
          <a:p>
            <a:r>
              <a:rPr lang="en-GB" dirty="0"/>
              <a:t>PIEZO_PWM.duty_u16(30000) # in range 0 to 65535</a:t>
            </a:r>
          </a:p>
          <a:p>
            <a:r>
              <a:rPr lang="en-GB" dirty="0" err="1"/>
              <a:t>time.sleep</a:t>
            </a:r>
            <a:r>
              <a:rPr lang="en-GB" dirty="0"/>
              <a:t>(0.5)</a:t>
            </a:r>
          </a:p>
          <a:p>
            <a:r>
              <a:rPr lang="en-GB" dirty="0"/>
              <a:t>PIEZO_PWM.duty_u16(0)</a:t>
            </a:r>
          </a:p>
          <a:p>
            <a:r>
              <a:rPr lang="en-GB" dirty="0"/>
              <a:t>l1count = l2count = r1count = r2count = 0 #reset the encoder counts</a:t>
            </a:r>
          </a:p>
          <a:p>
            <a:r>
              <a:rPr lang="en-GB" dirty="0"/>
              <a:t>left1 = left2 = right1 = right2 = True</a:t>
            </a:r>
          </a:p>
          <a:p>
            <a:r>
              <a:rPr lang="en-GB" dirty="0"/>
              <a:t>prevleft1 = prevleft2 = prevright1 = prevright2 = True # reset the previous encoder values</a:t>
            </a:r>
          </a:p>
          <a:p>
            <a:r>
              <a:rPr lang="en-GB" dirty="0" err="1"/>
              <a:t>progno</a:t>
            </a:r>
            <a:r>
              <a:rPr lang="en-GB" dirty="0"/>
              <a:t> = 0</a:t>
            </a:r>
          </a:p>
          <a:p>
            <a:r>
              <a:rPr lang="en-GB" dirty="0" err="1"/>
              <a:t>swvalue</a:t>
            </a:r>
            <a:r>
              <a:rPr lang="en-GB" dirty="0"/>
              <a:t> = 0</a:t>
            </a:r>
          </a:p>
        </p:txBody>
      </p:sp>
    </p:spTree>
    <p:extLst>
      <p:ext uri="{BB962C8B-B14F-4D97-AF65-F5344CB8AC3E}">
        <p14:creationId xmlns:p14="http://schemas.microsoft.com/office/powerpoint/2010/main" val="1897648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3D5781-CF89-DA51-C760-EC3236A0FCFE}"/>
              </a:ext>
            </a:extLst>
          </p:cNvPr>
          <p:cNvSpPr txBox="1"/>
          <p:nvPr/>
        </p:nvSpPr>
        <p:spPr>
          <a:xfrm>
            <a:off x="344129" y="291344"/>
            <a:ext cx="4955458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# configure </a:t>
            </a:r>
            <a:r>
              <a:rPr lang="en-GB" dirty="0" err="1"/>
              <a:t>irq</a:t>
            </a:r>
            <a:r>
              <a:rPr lang="en-GB" dirty="0"/>
              <a:t> </a:t>
            </a:r>
            <a:r>
              <a:rPr lang="en-GB" dirty="0" err="1"/>
              <a:t>callback</a:t>
            </a:r>
            <a:endParaRPr lang="en-GB" dirty="0"/>
          </a:p>
          <a:p>
            <a:r>
              <a:rPr lang="en-GB" dirty="0"/>
              <a:t>Leftenc1.irq(lambda p:leftcount())</a:t>
            </a:r>
          </a:p>
          <a:p>
            <a:r>
              <a:rPr lang="en-GB" dirty="0"/>
              <a:t>Rightenc1.irq(lambda p:rightcount())</a:t>
            </a:r>
          </a:p>
          <a:p>
            <a:endParaRPr lang="en-GB" dirty="0"/>
          </a:p>
          <a:p>
            <a:r>
              <a:rPr lang="en-GB" dirty="0"/>
              <a:t># -------------------------------------------------</a:t>
            </a:r>
          </a:p>
          <a:p>
            <a:r>
              <a:rPr lang="en-GB" dirty="0"/>
              <a:t># wait for onboard button to be pressed</a:t>
            </a:r>
          </a:p>
          <a:p>
            <a:r>
              <a:rPr lang="en-GB" dirty="0"/>
              <a:t>setting = 1</a:t>
            </a:r>
          </a:p>
          <a:p>
            <a:r>
              <a:rPr lang="en-GB" dirty="0"/>
              <a:t>while (setting == True): # Check button 1 (GP20)</a:t>
            </a:r>
          </a:p>
          <a:p>
            <a:r>
              <a:rPr lang="en-GB" dirty="0"/>
              <a:t>    setting = btn1.value()</a:t>
            </a:r>
          </a:p>
          <a:p>
            <a:r>
              <a:rPr lang="en-GB" dirty="0"/>
              <a:t>    #print ("</a:t>
            </a:r>
            <a:r>
              <a:rPr lang="en-GB" dirty="0" err="1"/>
              <a:t>progno</a:t>
            </a:r>
            <a:r>
              <a:rPr lang="en-GB" dirty="0"/>
              <a:t>", </a:t>
            </a:r>
            <a:r>
              <a:rPr lang="en-GB" dirty="0" err="1"/>
              <a:t>progno</a:t>
            </a:r>
            <a:r>
              <a:rPr lang="en-GB" dirty="0"/>
              <a:t>)</a:t>
            </a:r>
          </a:p>
          <a:p>
            <a:r>
              <a:rPr lang="en-GB" dirty="0"/>
              <a:t>    </a:t>
            </a:r>
            <a:r>
              <a:rPr lang="en-GB" dirty="0" err="1"/>
              <a:t>progdisp</a:t>
            </a:r>
            <a:r>
              <a:rPr lang="en-GB" dirty="0"/>
              <a:t>()</a:t>
            </a:r>
          </a:p>
          <a:p>
            <a:r>
              <a:rPr lang="en-GB" dirty="0"/>
              <a:t>    #encountdisp()     </a:t>
            </a:r>
          </a:p>
          <a:p>
            <a:r>
              <a:rPr lang="en-GB" dirty="0"/>
              <a:t>    </a:t>
            </a:r>
            <a:r>
              <a:rPr lang="en-GB" dirty="0" err="1"/>
              <a:t>time.sleep</a:t>
            </a:r>
            <a:r>
              <a:rPr lang="en-GB" dirty="0"/>
              <a:t>(0.1)</a:t>
            </a:r>
          </a:p>
          <a:p>
            <a:r>
              <a:rPr lang="en-GB" dirty="0"/>
              <a:t>    </a:t>
            </a:r>
            <a:r>
              <a:rPr lang="en-GB" dirty="0" err="1"/>
              <a:t>slowdownby</a:t>
            </a:r>
            <a:r>
              <a:rPr lang="en-GB" dirty="0"/>
              <a:t> = 0</a:t>
            </a:r>
          </a:p>
          <a:p>
            <a:r>
              <a:rPr lang="en-GB" dirty="0"/>
              <a:t>    </a:t>
            </a:r>
          </a:p>
          <a:p>
            <a:r>
              <a:rPr lang="en-GB" dirty="0"/>
              <a:t># run selected program</a:t>
            </a:r>
          </a:p>
          <a:p>
            <a:r>
              <a:rPr lang="en-GB" dirty="0"/>
              <a:t>if (</a:t>
            </a:r>
            <a:r>
              <a:rPr lang="en-GB" dirty="0" err="1"/>
              <a:t>progno</a:t>
            </a:r>
            <a:r>
              <a:rPr lang="en-GB" dirty="0"/>
              <a:t> == 0):</a:t>
            </a:r>
          </a:p>
          <a:p>
            <a:r>
              <a:rPr lang="en-GB" dirty="0"/>
              <a:t>    </a:t>
            </a:r>
            <a:r>
              <a:rPr lang="en-GB" dirty="0" err="1"/>
              <a:t>widelinefollow</a:t>
            </a:r>
            <a:r>
              <a:rPr lang="en-GB" dirty="0"/>
              <a:t>()</a:t>
            </a:r>
          </a:p>
          <a:p>
            <a:r>
              <a:rPr lang="en-GB" dirty="0"/>
              <a:t>if (</a:t>
            </a:r>
            <a:r>
              <a:rPr lang="en-GB" dirty="0" err="1"/>
              <a:t>progno</a:t>
            </a:r>
            <a:r>
              <a:rPr lang="en-GB" dirty="0"/>
              <a:t> == 1):</a:t>
            </a:r>
          </a:p>
          <a:p>
            <a:r>
              <a:rPr lang="en-GB" dirty="0"/>
              <a:t>    </a:t>
            </a:r>
            <a:r>
              <a:rPr lang="en-GB" dirty="0" err="1"/>
              <a:t>phototest</a:t>
            </a:r>
            <a:r>
              <a:rPr lang="en-GB" dirty="0"/>
              <a:t>()</a:t>
            </a:r>
          </a:p>
          <a:p>
            <a:r>
              <a:rPr lang="en-GB" dirty="0"/>
              <a:t>if (</a:t>
            </a:r>
            <a:r>
              <a:rPr lang="en-GB" dirty="0" err="1"/>
              <a:t>progno</a:t>
            </a:r>
            <a:r>
              <a:rPr lang="en-GB" dirty="0"/>
              <a:t> == 2):</a:t>
            </a:r>
          </a:p>
          <a:p>
            <a:r>
              <a:rPr lang="en-GB" dirty="0"/>
              <a:t>    </a:t>
            </a:r>
            <a:r>
              <a:rPr lang="en-GB" dirty="0" err="1"/>
              <a:t>encodertest</a:t>
            </a:r>
            <a:r>
              <a:rPr lang="en-GB" dirty="0"/>
              <a:t>()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AF1C5E-31A9-37C5-9062-A0B7C6D54B78}"/>
              </a:ext>
            </a:extLst>
          </p:cNvPr>
          <p:cNvSpPr txBox="1"/>
          <p:nvPr/>
        </p:nvSpPr>
        <p:spPr>
          <a:xfrm>
            <a:off x="4680155" y="4569908"/>
            <a:ext cx="495545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SENSOR1_PIN.value(0) # switch off sensor1 LED on line </a:t>
            </a:r>
            <a:r>
              <a:rPr lang="en-GB" dirty="0" err="1"/>
              <a:t>folllower</a:t>
            </a:r>
            <a:r>
              <a:rPr lang="en-GB" dirty="0"/>
              <a:t> board</a:t>
            </a:r>
          </a:p>
          <a:p>
            <a:r>
              <a:rPr lang="en-GB" dirty="0"/>
              <a:t>SENSOR2_PIN.value(0) # switch off sensor2 LED on line </a:t>
            </a:r>
            <a:r>
              <a:rPr lang="en-GB" dirty="0" err="1"/>
              <a:t>folllower</a:t>
            </a:r>
            <a:r>
              <a:rPr lang="en-GB" dirty="0"/>
              <a:t> board</a:t>
            </a:r>
          </a:p>
          <a:p>
            <a:r>
              <a:rPr lang="en-GB" dirty="0"/>
              <a:t>LMOTOR_PWM.duty_u16(0) # in range 0 to 65535</a:t>
            </a:r>
          </a:p>
          <a:p>
            <a:r>
              <a:rPr lang="en-GB" dirty="0"/>
              <a:t>RMOTOR_PWM.duty_u16(0)</a:t>
            </a:r>
          </a:p>
        </p:txBody>
      </p:sp>
    </p:spTree>
    <p:extLst>
      <p:ext uri="{BB962C8B-B14F-4D97-AF65-F5344CB8AC3E}">
        <p14:creationId xmlns:p14="http://schemas.microsoft.com/office/powerpoint/2010/main" val="3154448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6A77A60-BEDE-B7A9-7C4E-200E6FE8366D}"/>
              </a:ext>
            </a:extLst>
          </p:cNvPr>
          <p:cNvSpPr txBox="1"/>
          <p:nvPr/>
        </p:nvSpPr>
        <p:spPr>
          <a:xfrm>
            <a:off x="810167" y="247404"/>
            <a:ext cx="82856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This is the code.py program that code on the board when bought</a:t>
            </a:r>
          </a:p>
          <a:p>
            <a:r>
              <a:rPr lang="en-GB" sz="2400" dirty="0"/>
              <a:t>Note that this is using the CircuitPython syntax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9C6340-FBF0-96CE-1D88-D3AABFC8A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152" y="1140501"/>
            <a:ext cx="6267248" cy="4328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88754C-09A0-C404-280B-69648C03B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2" y="1094826"/>
            <a:ext cx="3133725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4156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888BEB-876F-BF26-72AC-5B070D832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" y="290334"/>
            <a:ext cx="5130893" cy="3171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719A86-BEEB-E4D6-3BD8-D287C0A24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7" y="3633609"/>
            <a:ext cx="4367213" cy="3224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F15306-A10A-CA3E-B338-EF2925D5B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586" y="94275"/>
            <a:ext cx="4666928" cy="32703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2C15BA-E02C-EF17-2ECE-7766C6A6E1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1380" y="3417837"/>
            <a:ext cx="3646395" cy="29129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087101-EDF4-DF08-1C06-8229F1BBEF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8586" y="6336417"/>
            <a:ext cx="4666928" cy="37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000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2AB3A0-A7F5-B3B3-22B5-8D8FE05568C1}"/>
              </a:ext>
            </a:extLst>
          </p:cNvPr>
          <p:cNvSpPr txBox="1"/>
          <p:nvPr/>
        </p:nvSpPr>
        <p:spPr>
          <a:xfrm>
            <a:off x="960582" y="858982"/>
            <a:ext cx="53794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To run a program under CircuitPython</a:t>
            </a:r>
          </a:p>
          <a:p>
            <a:r>
              <a:rPr lang="en-GB" dirty="0"/>
              <a:t>Copy it to the drive on the board – e.g. drive (E:) for me</a:t>
            </a:r>
          </a:p>
          <a:p>
            <a:r>
              <a:rPr lang="en-GB" dirty="0"/>
              <a:t>Rename it as main</a:t>
            </a:r>
          </a:p>
          <a:p>
            <a:r>
              <a:rPr lang="en-GB" dirty="0"/>
              <a:t>Restart the board and the main program will run</a:t>
            </a:r>
          </a:p>
        </p:txBody>
      </p:sp>
    </p:spTree>
    <p:extLst>
      <p:ext uri="{BB962C8B-B14F-4D97-AF65-F5344CB8AC3E}">
        <p14:creationId xmlns:p14="http://schemas.microsoft.com/office/powerpoint/2010/main" val="3115424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4962D02-DA67-F56E-3F87-B1B4CB59FA8C}"/>
              </a:ext>
            </a:extLst>
          </p:cNvPr>
          <p:cNvSpPr txBox="1"/>
          <p:nvPr/>
        </p:nvSpPr>
        <p:spPr>
          <a:xfrm>
            <a:off x="391885" y="286576"/>
            <a:ext cx="939437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STEP 2 – Remove or leave out the 5v pin on the Arduino nano socket. This is the 4</a:t>
            </a:r>
            <a:r>
              <a:rPr lang="en-GB" sz="2800" baseline="30000" dirty="0"/>
              <a:t>th</a:t>
            </a:r>
            <a:r>
              <a:rPr lang="en-GB" sz="2800" dirty="0"/>
              <a:t> one along from the end. </a:t>
            </a:r>
          </a:p>
          <a:p>
            <a:r>
              <a:rPr lang="en-GB" sz="2800" dirty="0"/>
              <a:t>The easiest method is to put an 11 pin socket and a 3 pin socket instead of the normal 15 pin socket with a gap between them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4F1D5-0870-39A4-F085-DA0960729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5" y="2348679"/>
            <a:ext cx="6596743" cy="3680288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639D0B3C-DA64-72A2-198A-7E4FEFAF1769}"/>
              </a:ext>
            </a:extLst>
          </p:cNvPr>
          <p:cNvSpPr/>
          <p:nvPr/>
        </p:nvSpPr>
        <p:spPr>
          <a:xfrm rot="5400000">
            <a:off x="3772792" y="5609710"/>
            <a:ext cx="1077219" cy="104634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4CB5F8-AE9D-98C2-7548-529AED508259}"/>
              </a:ext>
            </a:extLst>
          </p:cNvPr>
          <p:cNvSpPr txBox="1"/>
          <p:nvPr/>
        </p:nvSpPr>
        <p:spPr>
          <a:xfrm>
            <a:off x="7124699" y="2665329"/>
            <a:ext cx="25254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This stops the 5V output from the board being fed into the PCB</a:t>
            </a:r>
          </a:p>
        </p:txBody>
      </p:sp>
    </p:spTree>
    <p:extLst>
      <p:ext uri="{BB962C8B-B14F-4D97-AF65-F5344CB8AC3E}">
        <p14:creationId xmlns:p14="http://schemas.microsoft.com/office/powerpoint/2010/main" val="2087584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4962D02-DA67-F56E-3F87-B1B4CB59FA8C}"/>
              </a:ext>
            </a:extLst>
          </p:cNvPr>
          <p:cNvSpPr txBox="1"/>
          <p:nvPr/>
        </p:nvSpPr>
        <p:spPr>
          <a:xfrm>
            <a:off x="642257" y="395986"/>
            <a:ext cx="81534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STEP 3 – On the underside of the board at the front, join together the 3.3V and 5V pin connections at the end of the row.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4CB5F8-AE9D-98C2-7548-529AED508259}"/>
              </a:ext>
            </a:extLst>
          </p:cNvPr>
          <p:cNvSpPr txBox="1"/>
          <p:nvPr/>
        </p:nvSpPr>
        <p:spPr>
          <a:xfrm>
            <a:off x="6291943" y="3491412"/>
            <a:ext cx="34725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This feeds the 3.3v output from the board to the 5V lines, so that everything that comes in will now be 3.3V maximum voltage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3F8409-1F2A-8EAF-7673-06142B0D3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657" y="3429000"/>
            <a:ext cx="5421086" cy="2343120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639D0B3C-DA64-72A2-198A-7E4FEFAF1769}"/>
              </a:ext>
            </a:extLst>
          </p:cNvPr>
          <p:cNvSpPr/>
          <p:nvPr/>
        </p:nvSpPr>
        <p:spPr>
          <a:xfrm rot="16200000" flipV="1">
            <a:off x="1465020" y="2905825"/>
            <a:ext cx="1077219" cy="104634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76FC39-4B47-4BAE-B908-CCBF3ED9EF6D}"/>
              </a:ext>
            </a:extLst>
          </p:cNvPr>
          <p:cNvSpPr txBox="1"/>
          <p:nvPr/>
        </p:nvSpPr>
        <p:spPr>
          <a:xfrm>
            <a:off x="643575" y="2319592"/>
            <a:ext cx="17283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Join these </a:t>
            </a:r>
          </a:p>
          <a:p>
            <a:r>
              <a:rPr lang="en-GB" sz="2800" dirty="0"/>
              <a:t>2 pins</a:t>
            </a:r>
          </a:p>
        </p:txBody>
      </p:sp>
    </p:spTree>
    <p:extLst>
      <p:ext uri="{BB962C8B-B14F-4D97-AF65-F5344CB8AC3E}">
        <p14:creationId xmlns:p14="http://schemas.microsoft.com/office/powerpoint/2010/main" val="1480070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4962D02-DA67-F56E-3F87-B1B4CB59FA8C}"/>
              </a:ext>
            </a:extLst>
          </p:cNvPr>
          <p:cNvSpPr txBox="1"/>
          <p:nvPr/>
        </p:nvSpPr>
        <p:spPr>
          <a:xfrm>
            <a:off x="642257" y="395986"/>
            <a:ext cx="815340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STEP 4 – STEP - Replace the Arduino nano with a </a:t>
            </a:r>
            <a:r>
              <a:rPr lang="en-GB" sz="2800" dirty="0" err="1"/>
              <a:t>Cytron</a:t>
            </a:r>
            <a:r>
              <a:rPr lang="en-GB" sz="2800" dirty="0"/>
              <a:t> Maker NANO RP2040 board</a:t>
            </a:r>
          </a:p>
          <a:p>
            <a:r>
              <a:rPr lang="en-GB" sz="2800" dirty="0"/>
              <a:t>It plugs directly into the Arduino Nano socket</a:t>
            </a:r>
          </a:p>
          <a:p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BCCE4D-ED26-69D7-7DE5-B335BA319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83127" y="1191291"/>
            <a:ext cx="4226529" cy="58184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9E3BE3-B3CD-4854-EEAD-64709D4E3F87}"/>
              </a:ext>
            </a:extLst>
          </p:cNvPr>
          <p:cNvSpPr txBox="1"/>
          <p:nvPr/>
        </p:nvSpPr>
        <p:spPr>
          <a:xfrm>
            <a:off x="7116711" y="3587611"/>
            <a:ext cx="24409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Available for £7.90 at Pi-Hut and many other sources</a:t>
            </a:r>
          </a:p>
        </p:txBody>
      </p:sp>
    </p:spTree>
    <p:extLst>
      <p:ext uri="{BB962C8B-B14F-4D97-AF65-F5344CB8AC3E}">
        <p14:creationId xmlns:p14="http://schemas.microsoft.com/office/powerpoint/2010/main" val="1613498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F427FA-3F9B-122C-85C5-B88E7DD73F69}"/>
              </a:ext>
            </a:extLst>
          </p:cNvPr>
          <p:cNvSpPr txBox="1"/>
          <p:nvPr/>
        </p:nvSpPr>
        <p:spPr>
          <a:xfrm>
            <a:off x="530044" y="324863"/>
            <a:ext cx="8845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So what is the </a:t>
            </a:r>
            <a:r>
              <a:rPr lang="en-GB" sz="3200" dirty="0" err="1"/>
              <a:t>Cytron</a:t>
            </a:r>
            <a:r>
              <a:rPr lang="en-GB" sz="3200" dirty="0"/>
              <a:t> Maker NANO RP2040 board ?</a:t>
            </a:r>
          </a:p>
          <a:p>
            <a:r>
              <a:rPr lang="en-GB" sz="3200" dirty="0"/>
              <a:t>It is a nano format board with a Raspberry Pi Pico RP2040 chip on it.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9532BA-2105-0BDF-F55A-E8B259EBC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85" y="2131883"/>
            <a:ext cx="5662274" cy="38273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DE8F5C-A98A-DCD8-2C26-4C551EBD65C6}"/>
              </a:ext>
            </a:extLst>
          </p:cNvPr>
          <p:cNvSpPr txBox="1"/>
          <p:nvPr/>
        </p:nvSpPr>
        <p:spPr>
          <a:xfrm>
            <a:off x="5752450" y="1433248"/>
            <a:ext cx="4068165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On this board you get :</a:t>
            </a:r>
          </a:p>
          <a:p>
            <a:r>
              <a:rPr lang="en-GB" sz="2400" dirty="0"/>
              <a:t>A Raspberry pi RP2040 chip</a:t>
            </a:r>
          </a:p>
          <a:p>
            <a:r>
              <a:rPr lang="en-GB" sz="2400" dirty="0"/>
              <a:t>14 blue LEDs on the digital pins</a:t>
            </a:r>
          </a:p>
          <a:p>
            <a:r>
              <a:rPr lang="en-GB" sz="2400" dirty="0"/>
              <a:t>2 RGB LEDs</a:t>
            </a:r>
          </a:p>
          <a:p>
            <a:r>
              <a:rPr lang="en-GB" sz="2400" dirty="0"/>
              <a:t>1 Piezo buzzer</a:t>
            </a:r>
          </a:p>
          <a:p>
            <a:r>
              <a:rPr lang="en-GB" sz="2400" dirty="0"/>
              <a:t>1 user button</a:t>
            </a:r>
          </a:p>
          <a:p>
            <a:r>
              <a:rPr lang="en-GB" sz="2400" dirty="0"/>
              <a:t>2Mb flash memory</a:t>
            </a:r>
          </a:p>
          <a:p>
            <a:r>
              <a:rPr lang="en-GB" sz="2400" dirty="0"/>
              <a:t>264kb SRAM</a:t>
            </a:r>
          </a:p>
          <a:p>
            <a:r>
              <a:rPr lang="en-GB" sz="2400" dirty="0"/>
              <a:t>125MHz clock speed</a:t>
            </a:r>
          </a:p>
          <a:p>
            <a:r>
              <a:rPr lang="en-GB" sz="2400" dirty="0"/>
              <a:t>Vin 7- 32 V</a:t>
            </a:r>
          </a:p>
          <a:p>
            <a:r>
              <a:rPr lang="en-GB" sz="2400" dirty="0"/>
              <a:t>3.3V operating voltage</a:t>
            </a:r>
          </a:p>
          <a:p>
            <a:r>
              <a:rPr lang="en-GB" sz="2400" dirty="0"/>
              <a:t>500mA 3.3V output</a:t>
            </a:r>
          </a:p>
          <a:p>
            <a:r>
              <a:rPr lang="en-GB" sz="2400" dirty="0"/>
              <a:t>22 digital IO pins</a:t>
            </a:r>
          </a:p>
          <a:p>
            <a:r>
              <a:rPr lang="en-GB" sz="2400" dirty="0"/>
              <a:t>But just 4 12 bit ADCs</a:t>
            </a:r>
          </a:p>
        </p:txBody>
      </p:sp>
    </p:spTree>
    <p:extLst>
      <p:ext uri="{BB962C8B-B14F-4D97-AF65-F5344CB8AC3E}">
        <p14:creationId xmlns:p14="http://schemas.microsoft.com/office/powerpoint/2010/main" val="1225416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4962D02-DA67-F56E-3F87-B1B4CB59FA8C}"/>
              </a:ext>
            </a:extLst>
          </p:cNvPr>
          <p:cNvSpPr txBox="1"/>
          <p:nvPr/>
        </p:nvSpPr>
        <p:spPr>
          <a:xfrm>
            <a:off x="642257" y="395986"/>
            <a:ext cx="815340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STEP 5 – Optionally replace the sensor board LED series resistors with a lower value as they will be driven from 3.3V instead of 5V.</a:t>
            </a:r>
          </a:p>
          <a:p>
            <a:r>
              <a:rPr lang="en-GB" sz="2800" dirty="0"/>
              <a:t>However for line following they will probably run OK with the lower voltage.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9E3BE3-B3CD-4854-EEAD-64709D4E3F87}"/>
              </a:ext>
            </a:extLst>
          </p:cNvPr>
          <p:cNvSpPr txBox="1"/>
          <p:nvPr/>
        </p:nvSpPr>
        <p:spPr>
          <a:xfrm>
            <a:off x="642257" y="3184840"/>
            <a:ext cx="82949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ADC input on the </a:t>
            </a:r>
            <a:r>
              <a:rPr lang="en-GB" sz="2800" dirty="0" err="1"/>
              <a:t>Cytron</a:t>
            </a:r>
            <a:r>
              <a:rPr lang="en-GB" sz="2800" dirty="0"/>
              <a:t> board is higher resolution than on the Arduino so this helps to compensate</a:t>
            </a:r>
          </a:p>
        </p:txBody>
      </p:sp>
    </p:spTree>
    <p:extLst>
      <p:ext uri="{BB962C8B-B14F-4D97-AF65-F5344CB8AC3E}">
        <p14:creationId xmlns:p14="http://schemas.microsoft.com/office/powerpoint/2010/main" val="633986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351901-236B-A5DC-EE71-3FB8EFD0D01C}"/>
              </a:ext>
            </a:extLst>
          </p:cNvPr>
          <p:cNvSpPr txBox="1"/>
          <p:nvPr/>
        </p:nvSpPr>
        <p:spPr>
          <a:xfrm>
            <a:off x="140691" y="265545"/>
            <a:ext cx="94903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STEP 6 - Plug the RP2040 board into a USB port on your PC.</a:t>
            </a:r>
          </a:p>
          <a:p>
            <a:r>
              <a:rPr lang="en-GB" sz="2800" dirty="0"/>
              <a:t>It will play a short tune then light up all the blue LEDs in turn</a:t>
            </a:r>
          </a:p>
          <a:p>
            <a:r>
              <a:rPr lang="en-GB" sz="2800" dirty="0"/>
              <a:t>A new drive will open on your PC which should show you what is in the board’s storage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3E6BC8-CB04-3315-6FA2-9336576FE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54" y="2147887"/>
            <a:ext cx="8524875" cy="25622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2F690F-E63E-93B5-C85E-81A5785CCC5F}"/>
              </a:ext>
            </a:extLst>
          </p:cNvPr>
          <p:cNvSpPr txBox="1"/>
          <p:nvPr/>
        </p:nvSpPr>
        <p:spPr>
          <a:xfrm>
            <a:off x="280060" y="4862616"/>
            <a:ext cx="94903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If you have Thonny installed on your PC click on code.py</a:t>
            </a:r>
          </a:p>
          <a:p>
            <a:r>
              <a:rPr lang="en-GB" sz="2800" dirty="0"/>
              <a:t>Otherwise download and install Thonny.  The RP2040 comes  with CircuitPython installed on it so after loading Thonny click on Run / Select interpreter/ CircuitPython (generic)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744CBD-FD2F-77C2-430C-E4BE1CD7F79A}"/>
              </a:ext>
            </a:extLst>
          </p:cNvPr>
          <p:cNvSpPr txBox="1"/>
          <p:nvPr/>
        </p:nvSpPr>
        <p:spPr>
          <a:xfrm>
            <a:off x="140691" y="4172438"/>
            <a:ext cx="1778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Sample code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BB4445E-7BF5-6DE4-DC8A-F3A18FDBCB14}"/>
              </a:ext>
            </a:extLst>
          </p:cNvPr>
          <p:cNvCxnSpPr>
            <a:cxnSpLocks/>
          </p:cNvCxnSpPr>
          <p:nvPr/>
        </p:nvCxnSpPr>
        <p:spPr>
          <a:xfrm>
            <a:off x="1919383" y="4452257"/>
            <a:ext cx="725846" cy="0"/>
          </a:xfrm>
          <a:prstGeom prst="straightConnector1">
            <a:avLst/>
          </a:prstGeom>
          <a:ln w="793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3070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B8A48E-0C73-43B2-AD7B-E73DE614415A}"/>
              </a:ext>
            </a:extLst>
          </p:cNvPr>
          <p:cNvSpPr txBox="1"/>
          <p:nvPr/>
        </p:nvSpPr>
        <p:spPr>
          <a:xfrm>
            <a:off x="337457" y="381001"/>
            <a:ext cx="94254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You can now write and run python on your UKMARSbot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C2B1DD-8F7F-9AB7-CB3E-7D541220B3F0}"/>
              </a:ext>
            </a:extLst>
          </p:cNvPr>
          <p:cNvSpPr txBox="1"/>
          <p:nvPr/>
        </p:nvSpPr>
        <p:spPr>
          <a:xfrm>
            <a:off x="531773" y="1055913"/>
            <a:ext cx="92310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However, CircuitPython has non standard input and output commands and does not support interrupts, so it is a good move to reload the board with standard MicroPython.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5C1EB7-1F29-C204-578B-1AFECCA285C3}"/>
              </a:ext>
            </a:extLst>
          </p:cNvPr>
          <p:cNvSpPr txBox="1"/>
          <p:nvPr/>
        </p:nvSpPr>
        <p:spPr>
          <a:xfrm>
            <a:off x="337457" y="2691347"/>
            <a:ext cx="92310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To do this, go to:</a:t>
            </a:r>
          </a:p>
          <a:p>
            <a:r>
              <a:rPr lang="en-GB" sz="2400" dirty="0">
                <a:hlinkClick r:id="rId2"/>
              </a:rPr>
              <a:t>https://micropython.org/download/rp2-pico/</a:t>
            </a:r>
            <a:endParaRPr lang="en-GB" sz="2400" dirty="0"/>
          </a:p>
          <a:p>
            <a:r>
              <a:rPr lang="en-GB" sz="2400" dirty="0"/>
              <a:t>Download the latest version  - probably </a:t>
            </a:r>
            <a:r>
              <a:rPr lang="en-GB" sz="2400" b="1" i="0" u="none" strike="noStrike" dirty="0">
                <a:solidFill>
                  <a:srgbClr val="D43738"/>
                </a:solidFill>
                <a:effectLst/>
                <a:latin typeface="Arial" panose="020B0604020202020204" pitchFamily="34" charset="0"/>
                <a:hlinkClick r:id="rId3"/>
              </a:rPr>
              <a:t>v1.19.1 (2022-06-18) .uf2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GB" sz="2400" b="0" i="0" u="none" strike="noStrike" dirty="0">
                <a:solidFill>
                  <a:srgbClr val="D43738"/>
                </a:solidFill>
                <a:effectLst/>
                <a:latin typeface="Arial" panose="020B0604020202020204" pitchFamily="34" charset="0"/>
                <a:hlinkClick r:id="rId4"/>
              </a:rPr>
              <a:t>[</a:t>
            </a:r>
            <a:endParaRPr lang="en-GB" sz="2400" dirty="0"/>
          </a:p>
          <a:p>
            <a:endParaRPr lang="en-GB" sz="2400" dirty="0"/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</a:rPr>
              <a:t>H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old down the BOOT button on the RP2040 board while plugging the board into USB port on you PC. C</a:t>
            </a: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</a:rPr>
              <a:t>opy the downloaded 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uf2 file to the USB mass storage device that appears. Once programming of the new firmware is complete the device will automatically reset and be ready for use. </a:t>
            </a:r>
            <a:r>
              <a:rPr lang="en-GB" sz="2400" dirty="0"/>
              <a:t>You now have MicroPython installed. In Thonny click on Run / Select interpreter/ MicroPython (Raspberry Pi Pico)</a:t>
            </a:r>
          </a:p>
        </p:txBody>
      </p:sp>
    </p:spTree>
    <p:extLst>
      <p:ext uri="{BB962C8B-B14F-4D97-AF65-F5344CB8AC3E}">
        <p14:creationId xmlns:p14="http://schemas.microsoft.com/office/powerpoint/2010/main" val="42871681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4738</TotalTime>
  <Words>3957</Words>
  <Application>Microsoft Office PowerPoint</Application>
  <PresentationFormat>A4 Paper (210x297 mm)</PresentationFormat>
  <Paragraphs>440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Running Python on a UKMARSbot the easy way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Hannaford</dc:creator>
  <cp:lastModifiedBy>David Hannaford</cp:lastModifiedBy>
  <cp:revision>26</cp:revision>
  <cp:lastPrinted>2023-04-28T19:11:51Z</cp:lastPrinted>
  <dcterms:created xsi:type="dcterms:W3CDTF">2023-03-02T13:32:42Z</dcterms:created>
  <dcterms:modified xsi:type="dcterms:W3CDTF">2023-04-28T19:55:44Z</dcterms:modified>
</cp:coreProperties>
</file>